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  <p:sldMasterId id="2147483768" r:id="rId4"/>
    <p:sldMasterId id="2147483788" r:id="rId5"/>
    <p:sldMasterId id="2147483804" r:id="rId6"/>
    <p:sldMasterId id="2147483814" r:id="rId7"/>
    <p:sldMasterId id="2147483821" r:id="rId8"/>
  </p:sldMasterIdLst>
  <p:notesMasterIdLst>
    <p:notesMasterId r:id="rId23"/>
  </p:notesMasterIdLst>
  <p:handoutMasterIdLst>
    <p:handoutMasterId r:id="rId24"/>
  </p:handoutMasterIdLst>
  <p:sldIdLst>
    <p:sldId id="318" r:id="rId9"/>
    <p:sldId id="338" r:id="rId10"/>
    <p:sldId id="345" r:id="rId11"/>
    <p:sldId id="346" r:id="rId12"/>
    <p:sldId id="347" r:id="rId13"/>
    <p:sldId id="315" r:id="rId14"/>
    <p:sldId id="340" r:id="rId15"/>
    <p:sldId id="342" r:id="rId16"/>
    <p:sldId id="332" r:id="rId17"/>
    <p:sldId id="326" r:id="rId18"/>
    <p:sldId id="337" r:id="rId19"/>
    <p:sldId id="344" r:id="rId20"/>
    <p:sldId id="333" r:id="rId21"/>
    <p:sldId id="273" r:id="rId22"/>
  </p:sldIdLst>
  <p:sldSz cx="11520488" cy="6480175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8464"/>
    <a:srgbClr val="016464"/>
    <a:srgbClr val="44B6A3"/>
    <a:srgbClr val="7FCFC2"/>
    <a:srgbClr val="E9F7F5"/>
    <a:srgbClr val="B3E3DB"/>
    <a:srgbClr val="FFFFFF"/>
    <a:srgbClr val="389485"/>
    <a:srgbClr val="5EC2B2"/>
    <a:srgbClr val="A2D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6" autoAdjust="0"/>
    <p:restoredTop sz="85849" autoAdjust="0"/>
  </p:normalViewPr>
  <p:slideViewPr>
    <p:cSldViewPr snapToGrid="0">
      <p:cViewPr varScale="1">
        <p:scale>
          <a:sx n="57" d="100"/>
          <a:sy n="57" d="100"/>
        </p:scale>
        <p:origin x="6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48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918" y="1"/>
            <a:ext cx="3169647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06A53-C7B2-4896-94AA-C3FDF055DDF2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72"/>
            <a:ext cx="3169648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918" y="9120172"/>
            <a:ext cx="3169647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EDB89-7CA4-4B95-A1A7-97B4B8A16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356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210" y="2"/>
            <a:ext cx="3170356" cy="481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0DEDF-8FE9-468B-8ADA-1DCE3C4D571D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8" y="4621147"/>
            <a:ext cx="5853468" cy="3779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73"/>
            <a:ext cx="3170356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210" y="9120173"/>
            <a:ext cx="3170356" cy="481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4886A-16D2-451B-84DE-7DB7D2D5B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99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1F1C3-7E16-4D67-996B-AD647522B300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5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1F1C3-7E16-4D67-996B-AD647522B300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7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1F1C3-7E16-4D67-996B-AD647522B300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83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b0da56bb78_1_1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642938"/>
            <a:ext cx="5721350" cy="3217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b0da56bb78_1_1854:notes"/>
          <p:cNvSpPr txBox="1">
            <a:spLocks noGrp="1"/>
          </p:cNvSpPr>
          <p:nvPr>
            <p:ph type="body" idx="1"/>
          </p:nvPr>
        </p:nvSpPr>
        <p:spPr>
          <a:xfrm>
            <a:off x="706182" y="4074590"/>
            <a:ext cx="5649459" cy="3860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44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071563"/>
            <a:ext cx="5148262" cy="28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6:notes"/>
          <p:cNvSpPr txBox="1">
            <a:spLocks noGrp="1"/>
          </p:cNvSpPr>
          <p:nvPr>
            <p:ph type="body" idx="1"/>
          </p:nvPr>
        </p:nvSpPr>
        <p:spPr>
          <a:xfrm>
            <a:off x="706182" y="4128203"/>
            <a:ext cx="5649459" cy="33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:notes"/>
          <p:cNvSpPr txBox="1">
            <a:spLocks noGrp="1"/>
          </p:cNvSpPr>
          <p:nvPr>
            <p:ph type="sldNum" idx="12"/>
          </p:nvPr>
        </p:nvSpPr>
        <p:spPr>
          <a:xfrm>
            <a:off x="4000066" y="8147692"/>
            <a:ext cx="3060124" cy="43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91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1F1C3-7E16-4D67-996B-AD647522B30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953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gb0da56bb78_1_18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642938"/>
            <a:ext cx="5721350" cy="3217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0" name="Google Shape;1610;gb0da56bb78_1_1854:notes"/>
          <p:cNvSpPr txBox="1">
            <a:spLocks noGrp="1"/>
          </p:cNvSpPr>
          <p:nvPr>
            <p:ph type="body" idx="1"/>
          </p:nvPr>
        </p:nvSpPr>
        <p:spPr>
          <a:xfrm>
            <a:off x="706182" y="4074590"/>
            <a:ext cx="5649459" cy="38601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974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071563"/>
            <a:ext cx="5148262" cy="28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706182" y="4128203"/>
            <a:ext cx="5649459" cy="33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 txBox="1">
            <a:spLocks noGrp="1"/>
          </p:cNvSpPr>
          <p:nvPr>
            <p:ph type="sldNum" idx="12"/>
          </p:nvPr>
        </p:nvSpPr>
        <p:spPr>
          <a:xfrm>
            <a:off x="4000066" y="8147692"/>
            <a:ext cx="3060124" cy="43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62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1F1C3-7E16-4D67-996B-AD647522B300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6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811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1594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340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76025" y="517053"/>
            <a:ext cx="10368439" cy="72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00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760244" y="1453110"/>
            <a:ext cx="5223528" cy="29874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551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60244" y="4445223"/>
            <a:ext cx="5223528" cy="678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1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91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2710" y="2709806"/>
            <a:ext cx="10735069" cy="10605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6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03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76025" y="517053"/>
            <a:ext cx="10368439" cy="72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17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576025" y="517053"/>
            <a:ext cx="10368439" cy="72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92709" y="1451976"/>
            <a:ext cx="5039458" cy="4304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026" lvl="0" indent="-40001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64"/>
            </a:lvl1pPr>
            <a:lvl2pPr marL="1152053" lvl="1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2pPr>
            <a:lvl3pPr marL="1728079" lvl="2" indent="-384018">
              <a:spcBef>
                <a:spcPts val="2016"/>
              </a:spcBef>
              <a:spcAft>
                <a:spcPts val="0"/>
              </a:spcAft>
              <a:buSzPts val="1200"/>
              <a:buChar char="■"/>
              <a:defRPr sz="1512"/>
            </a:lvl3pPr>
            <a:lvl4pPr marL="2304105" lvl="3" indent="-384018">
              <a:spcBef>
                <a:spcPts val="2016"/>
              </a:spcBef>
              <a:spcAft>
                <a:spcPts val="0"/>
              </a:spcAft>
              <a:buSzPts val="1200"/>
              <a:buChar char="●"/>
              <a:defRPr sz="1512"/>
            </a:lvl4pPr>
            <a:lvl5pPr marL="2880131" lvl="4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5pPr>
            <a:lvl6pPr marL="3456158" lvl="5" indent="-384018">
              <a:spcBef>
                <a:spcPts val="2016"/>
              </a:spcBef>
              <a:spcAft>
                <a:spcPts val="0"/>
              </a:spcAft>
              <a:buSzPts val="1200"/>
              <a:buChar char="■"/>
              <a:defRPr sz="1512"/>
            </a:lvl6pPr>
            <a:lvl7pPr marL="4032184" lvl="6" indent="-384018">
              <a:spcBef>
                <a:spcPts val="2016"/>
              </a:spcBef>
              <a:spcAft>
                <a:spcPts val="0"/>
              </a:spcAft>
              <a:buSzPts val="1200"/>
              <a:buChar char="●"/>
              <a:defRPr sz="1512"/>
            </a:lvl7pPr>
            <a:lvl8pPr marL="4608210" lvl="7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8pPr>
            <a:lvl9pPr marL="5184237" lvl="8" indent="-384018">
              <a:spcBef>
                <a:spcPts val="2016"/>
              </a:spcBef>
              <a:spcAft>
                <a:spcPts val="2016"/>
              </a:spcAft>
              <a:buSzPts val="1200"/>
              <a:buChar char="■"/>
              <a:defRPr sz="1512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6088321" y="1451976"/>
            <a:ext cx="5039458" cy="4304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026" lvl="0" indent="-40001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764"/>
            </a:lvl1pPr>
            <a:lvl2pPr marL="1152053" lvl="1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2pPr>
            <a:lvl3pPr marL="1728079" lvl="2" indent="-384018">
              <a:spcBef>
                <a:spcPts val="2016"/>
              </a:spcBef>
              <a:spcAft>
                <a:spcPts val="0"/>
              </a:spcAft>
              <a:buSzPts val="1200"/>
              <a:buChar char="■"/>
              <a:defRPr sz="1512"/>
            </a:lvl3pPr>
            <a:lvl4pPr marL="2304105" lvl="3" indent="-384018">
              <a:spcBef>
                <a:spcPts val="2016"/>
              </a:spcBef>
              <a:spcAft>
                <a:spcPts val="0"/>
              </a:spcAft>
              <a:buSzPts val="1200"/>
              <a:buChar char="●"/>
              <a:defRPr sz="1512"/>
            </a:lvl4pPr>
            <a:lvl5pPr marL="2880131" lvl="4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5pPr>
            <a:lvl6pPr marL="3456158" lvl="5" indent="-384018">
              <a:spcBef>
                <a:spcPts val="2016"/>
              </a:spcBef>
              <a:spcAft>
                <a:spcPts val="0"/>
              </a:spcAft>
              <a:buSzPts val="1200"/>
              <a:buChar char="■"/>
              <a:defRPr sz="1512"/>
            </a:lvl6pPr>
            <a:lvl7pPr marL="4032184" lvl="6" indent="-384018">
              <a:spcBef>
                <a:spcPts val="2016"/>
              </a:spcBef>
              <a:spcAft>
                <a:spcPts val="0"/>
              </a:spcAft>
              <a:buSzPts val="1200"/>
              <a:buChar char="●"/>
              <a:defRPr sz="1512"/>
            </a:lvl7pPr>
            <a:lvl8pPr marL="4608210" lvl="7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8pPr>
            <a:lvl9pPr marL="5184237" lvl="8" indent="-384018">
              <a:spcBef>
                <a:spcPts val="2016"/>
              </a:spcBef>
              <a:spcAft>
                <a:spcPts val="2016"/>
              </a:spcAft>
              <a:buSzPts val="1200"/>
              <a:buChar char="■"/>
              <a:defRPr sz="1512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59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576025" y="517053"/>
            <a:ext cx="10368439" cy="72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1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92709" y="699987"/>
            <a:ext cx="3537788" cy="9520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024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92709" y="1750725"/>
            <a:ext cx="3537788" cy="4005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026" lvl="0" indent="-384018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512"/>
            </a:lvl1pPr>
            <a:lvl2pPr marL="1152053" lvl="1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2pPr>
            <a:lvl3pPr marL="1728079" lvl="2" indent="-384018">
              <a:spcBef>
                <a:spcPts val="2016"/>
              </a:spcBef>
              <a:spcAft>
                <a:spcPts val="0"/>
              </a:spcAft>
              <a:buSzPts val="1200"/>
              <a:buChar char="■"/>
              <a:defRPr sz="1512"/>
            </a:lvl3pPr>
            <a:lvl4pPr marL="2304105" lvl="3" indent="-384018">
              <a:spcBef>
                <a:spcPts val="2016"/>
              </a:spcBef>
              <a:spcAft>
                <a:spcPts val="0"/>
              </a:spcAft>
              <a:buSzPts val="1200"/>
              <a:buChar char="●"/>
              <a:defRPr sz="1512"/>
            </a:lvl4pPr>
            <a:lvl5pPr marL="2880131" lvl="4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5pPr>
            <a:lvl6pPr marL="3456158" lvl="5" indent="-384018">
              <a:spcBef>
                <a:spcPts val="2016"/>
              </a:spcBef>
              <a:spcAft>
                <a:spcPts val="0"/>
              </a:spcAft>
              <a:buSzPts val="1200"/>
              <a:buChar char="■"/>
              <a:defRPr sz="1512"/>
            </a:lvl6pPr>
            <a:lvl7pPr marL="4032184" lvl="6" indent="-384018">
              <a:spcBef>
                <a:spcPts val="2016"/>
              </a:spcBef>
              <a:spcAft>
                <a:spcPts val="0"/>
              </a:spcAft>
              <a:buSzPts val="1200"/>
              <a:buChar char="●"/>
              <a:defRPr sz="1512"/>
            </a:lvl7pPr>
            <a:lvl8pPr marL="4608210" lvl="7" indent="-384018">
              <a:spcBef>
                <a:spcPts val="2016"/>
              </a:spcBef>
              <a:spcAft>
                <a:spcPts val="0"/>
              </a:spcAft>
              <a:buSzPts val="1200"/>
              <a:buChar char="○"/>
              <a:defRPr sz="1512"/>
            </a:lvl8pPr>
            <a:lvl9pPr marL="5184237" lvl="8" indent="-384018">
              <a:spcBef>
                <a:spcPts val="2016"/>
              </a:spcBef>
              <a:spcAft>
                <a:spcPts val="2016"/>
              </a:spcAft>
              <a:buSzPts val="1200"/>
              <a:buChar char="■"/>
              <a:defRPr sz="1512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19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617664" y="567133"/>
            <a:ext cx="8022765" cy="5153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048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398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5760244" y="-157"/>
            <a:ext cx="5760244" cy="64801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334502" y="1553648"/>
            <a:ext cx="5096531" cy="1867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292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334502" y="3531528"/>
            <a:ext cx="5096531" cy="15560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46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223256" y="912245"/>
            <a:ext cx="4834221" cy="4655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76026" lvl="0" indent="-43202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52053" lvl="1" indent="-400018">
              <a:spcBef>
                <a:spcPts val="2016"/>
              </a:spcBef>
              <a:spcAft>
                <a:spcPts val="0"/>
              </a:spcAft>
              <a:buSzPts val="1400"/>
              <a:buChar char="○"/>
              <a:defRPr/>
            </a:lvl2pPr>
            <a:lvl3pPr marL="1728079" lvl="2" indent="-400018">
              <a:spcBef>
                <a:spcPts val="2016"/>
              </a:spcBef>
              <a:spcAft>
                <a:spcPts val="0"/>
              </a:spcAft>
              <a:buSzPts val="1400"/>
              <a:buChar char="■"/>
              <a:defRPr/>
            </a:lvl3pPr>
            <a:lvl4pPr marL="2304105" lvl="3" indent="-400018">
              <a:spcBef>
                <a:spcPts val="2016"/>
              </a:spcBef>
              <a:spcAft>
                <a:spcPts val="0"/>
              </a:spcAft>
              <a:buSzPts val="1400"/>
              <a:buChar char="●"/>
              <a:defRPr/>
            </a:lvl4pPr>
            <a:lvl5pPr marL="2880131" lvl="4" indent="-400018">
              <a:spcBef>
                <a:spcPts val="2016"/>
              </a:spcBef>
              <a:spcAft>
                <a:spcPts val="0"/>
              </a:spcAft>
              <a:buSzPts val="1400"/>
              <a:buChar char="○"/>
              <a:defRPr/>
            </a:lvl5pPr>
            <a:lvl6pPr marL="3456158" lvl="5" indent="-400018">
              <a:spcBef>
                <a:spcPts val="2016"/>
              </a:spcBef>
              <a:spcAft>
                <a:spcPts val="0"/>
              </a:spcAft>
              <a:buSzPts val="1400"/>
              <a:buChar char="■"/>
              <a:defRPr/>
            </a:lvl6pPr>
            <a:lvl7pPr marL="4032184" lvl="6" indent="-400018">
              <a:spcBef>
                <a:spcPts val="2016"/>
              </a:spcBef>
              <a:spcAft>
                <a:spcPts val="0"/>
              </a:spcAft>
              <a:buSzPts val="1400"/>
              <a:buChar char="●"/>
              <a:defRPr/>
            </a:lvl7pPr>
            <a:lvl8pPr marL="4608210" lvl="7" indent="-400018">
              <a:spcBef>
                <a:spcPts val="2016"/>
              </a:spcBef>
              <a:spcAft>
                <a:spcPts val="0"/>
              </a:spcAft>
              <a:buSzPts val="1400"/>
              <a:buChar char="○"/>
              <a:defRPr/>
            </a:lvl8pPr>
            <a:lvl9pPr marL="5184237" lvl="8" indent="-400018">
              <a:spcBef>
                <a:spcPts val="2016"/>
              </a:spcBef>
              <a:spcAft>
                <a:spcPts val="201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1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92710" y="5330002"/>
            <a:ext cx="7557863" cy="7623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576026" lvl="0" indent="-2880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9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92710" y="1393581"/>
            <a:ext cx="10735069" cy="24737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119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92710" y="3971415"/>
            <a:ext cx="10735069" cy="16388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6026" lvl="0" indent="-43202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152053" lvl="1" indent="-400018" algn="ctr">
              <a:spcBef>
                <a:spcPts val="2016"/>
              </a:spcBef>
              <a:spcAft>
                <a:spcPts val="0"/>
              </a:spcAft>
              <a:buSzPts val="1400"/>
              <a:buChar char="○"/>
              <a:defRPr/>
            </a:lvl2pPr>
            <a:lvl3pPr marL="1728079" lvl="2" indent="-400018" algn="ctr">
              <a:spcBef>
                <a:spcPts val="2016"/>
              </a:spcBef>
              <a:spcAft>
                <a:spcPts val="0"/>
              </a:spcAft>
              <a:buSzPts val="1400"/>
              <a:buChar char="■"/>
              <a:defRPr/>
            </a:lvl3pPr>
            <a:lvl4pPr marL="2304105" lvl="3" indent="-400018" algn="ctr">
              <a:spcBef>
                <a:spcPts val="2016"/>
              </a:spcBef>
              <a:spcAft>
                <a:spcPts val="0"/>
              </a:spcAft>
              <a:buSzPts val="1400"/>
              <a:buChar char="●"/>
              <a:defRPr/>
            </a:lvl4pPr>
            <a:lvl5pPr marL="2880131" lvl="4" indent="-400018" algn="ctr">
              <a:spcBef>
                <a:spcPts val="2016"/>
              </a:spcBef>
              <a:spcAft>
                <a:spcPts val="0"/>
              </a:spcAft>
              <a:buSzPts val="1400"/>
              <a:buChar char="○"/>
              <a:defRPr/>
            </a:lvl5pPr>
            <a:lvl6pPr marL="3456158" lvl="5" indent="-400018" algn="ctr">
              <a:spcBef>
                <a:spcPts val="2016"/>
              </a:spcBef>
              <a:spcAft>
                <a:spcPts val="0"/>
              </a:spcAft>
              <a:buSzPts val="1400"/>
              <a:buChar char="■"/>
              <a:defRPr/>
            </a:lvl6pPr>
            <a:lvl7pPr marL="4032184" lvl="6" indent="-400018" algn="ctr">
              <a:spcBef>
                <a:spcPts val="2016"/>
              </a:spcBef>
              <a:spcAft>
                <a:spcPts val="0"/>
              </a:spcAft>
              <a:buSzPts val="1400"/>
              <a:buChar char="●"/>
              <a:defRPr/>
            </a:lvl7pPr>
            <a:lvl8pPr marL="4608210" lvl="7" indent="-400018" algn="ctr">
              <a:spcBef>
                <a:spcPts val="2016"/>
              </a:spcBef>
              <a:spcAft>
                <a:spcPts val="0"/>
              </a:spcAft>
              <a:buSzPts val="1400"/>
              <a:buChar char="○"/>
              <a:defRPr/>
            </a:lvl8pPr>
            <a:lvl9pPr marL="5184237" lvl="8" indent="-400018" algn="ctr">
              <a:spcBef>
                <a:spcPts val="2016"/>
              </a:spcBef>
              <a:spcAft>
                <a:spcPts val="2016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52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9494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174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809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38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152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550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0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72820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94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50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559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52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2862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710" y="320805"/>
            <a:ext cx="10935767" cy="684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0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73705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692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337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hevron 4">
            <a:extLst>
              <a:ext uri="{FF2B5EF4-FFF2-40B4-BE49-F238E27FC236}">
                <a16:creationId xmlns:a16="http://schemas.microsoft.com/office/drawing/2014/main" id="{F91D817D-42AC-406F-8992-462616433CC0}"/>
              </a:ext>
            </a:extLst>
          </p:cNvPr>
          <p:cNvSpPr/>
          <p:nvPr userDrawn="1"/>
        </p:nvSpPr>
        <p:spPr>
          <a:xfrm flipH="1">
            <a:off x="667818" y="1727086"/>
            <a:ext cx="2037799" cy="2544122"/>
          </a:xfrm>
          <a:prstGeom prst="chevron">
            <a:avLst>
              <a:gd name="adj" fmla="val 2333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25403C2-8B82-4969-AE72-6E497CE5EEEF}"/>
              </a:ext>
            </a:extLst>
          </p:cNvPr>
          <p:cNvSpPr/>
          <p:nvPr userDrawn="1"/>
        </p:nvSpPr>
        <p:spPr>
          <a:xfrm flipH="1">
            <a:off x="3265487" y="1727086"/>
            <a:ext cx="2037799" cy="2544122"/>
          </a:xfrm>
          <a:prstGeom prst="chevron">
            <a:avLst>
              <a:gd name="adj" fmla="val 2333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D3AC05D6-8180-4CE8-A0E8-F9872B179B12}"/>
              </a:ext>
            </a:extLst>
          </p:cNvPr>
          <p:cNvSpPr/>
          <p:nvPr userDrawn="1"/>
        </p:nvSpPr>
        <p:spPr>
          <a:xfrm flipH="1">
            <a:off x="5863156" y="1727086"/>
            <a:ext cx="2037799" cy="2544122"/>
          </a:xfrm>
          <a:prstGeom prst="chevron">
            <a:avLst>
              <a:gd name="adj" fmla="val 2333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62E6301-BF9F-403B-8314-60195D054878}"/>
              </a:ext>
            </a:extLst>
          </p:cNvPr>
          <p:cNvSpPr/>
          <p:nvPr userDrawn="1"/>
        </p:nvSpPr>
        <p:spPr>
          <a:xfrm flipH="1">
            <a:off x="8460824" y="1727086"/>
            <a:ext cx="2037799" cy="2544122"/>
          </a:xfrm>
          <a:prstGeom prst="chevron">
            <a:avLst>
              <a:gd name="adj" fmla="val 2333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710" y="320805"/>
            <a:ext cx="10935767" cy="684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0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C10C1C-79E5-4295-B426-8F2C929EE511}"/>
              </a:ext>
            </a:extLst>
          </p:cNvPr>
          <p:cNvSpPr/>
          <p:nvPr userDrawn="1"/>
        </p:nvSpPr>
        <p:spPr>
          <a:xfrm>
            <a:off x="0" y="2321530"/>
            <a:ext cx="11520488" cy="135523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9F4AA7-ECDF-4958-8870-F7868FC79F32}"/>
              </a:ext>
            </a:extLst>
          </p:cNvPr>
          <p:cNvGrpSpPr/>
          <p:nvPr userDrawn="1"/>
        </p:nvGrpSpPr>
        <p:grpSpPr>
          <a:xfrm>
            <a:off x="1148560" y="1727086"/>
            <a:ext cx="2045026" cy="2544122"/>
            <a:chOff x="3487166" y="1850315"/>
            <a:chExt cx="1781307" cy="2216076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C9960CBA-7FBA-4310-95D8-EBCE652C09AE}"/>
                </a:ext>
              </a:extLst>
            </p:cNvPr>
            <p:cNvSpPr/>
            <p:nvPr/>
          </p:nvSpPr>
          <p:spPr>
            <a:xfrm>
              <a:off x="3487166" y="1850315"/>
              <a:ext cx="1775013" cy="2216076"/>
            </a:xfrm>
            <a:prstGeom prst="chevron">
              <a:avLst>
                <a:gd name="adj" fmla="val 2333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4EFA4637-95F3-4F02-AF64-2DCDD3E2DE57}"/>
                </a:ext>
              </a:extLst>
            </p:cNvPr>
            <p:cNvSpPr/>
            <p:nvPr/>
          </p:nvSpPr>
          <p:spPr>
            <a:xfrm flipH="1">
              <a:off x="349346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EFE26-466B-4A45-9AD1-3BFD06B10144}"/>
              </a:ext>
            </a:extLst>
          </p:cNvPr>
          <p:cNvGrpSpPr/>
          <p:nvPr userDrawn="1"/>
        </p:nvGrpSpPr>
        <p:grpSpPr>
          <a:xfrm>
            <a:off x="3748637" y="1727086"/>
            <a:ext cx="2042617" cy="2544122"/>
            <a:chOff x="5417867" y="1850315"/>
            <a:chExt cx="1779209" cy="2216076"/>
          </a:xfrm>
        </p:grpSpPr>
        <p:sp>
          <p:nvSpPr>
            <p:cNvPr id="17" name="Arrow: Chevron 16">
              <a:extLst>
                <a:ext uri="{FF2B5EF4-FFF2-40B4-BE49-F238E27FC236}">
                  <a16:creationId xmlns:a16="http://schemas.microsoft.com/office/drawing/2014/main" id="{39781837-3ED6-4351-99BA-9A1DAFE710E5}"/>
                </a:ext>
              </a:extLst>
            </p:cNvPr>
            <p:cNvSpPr/>
            <p:nvPr/>
          </p:nvSpPr>
          <p:spPr>
            <a:xfrm>
              <a:off x="5417867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C49DE6DC-76E9-4C44-B94C-B17CDDD4873D}"/>
                </a:ext>
              </a:extLst>
            </p:cNvPr>
            <p:cNvSpPr/>
            <p:nvPr/>
          </p:nvSpPr>
          <p:spPr>
            <a:xfrm flipH="1">
              <a:off x="5422064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ED15D2-D741-4DDB-BFB5-D04808F7CC74}"/>
              </a:ext>
            </a:extLst>
          </p:cNvPr>
          <p:cNvGrpSpPr/>
          <p:nvPr userDrawn="1"/>
        </p:nvGrpSpPr>
        <p:grpSpPr>
          <a:xfrm>
            <a:off x="6346307" y="1727086"/>
            <a:ext cx="2040208" cy="2544122"/>
            <a:chOff x="7348568" y="1850315"/>
            <a:chExt cx="1777111" cy="2216076"/>
          </a:xfrm>
        </p:grpSpPr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ED50CA78-1F5E-4AD7-B4B4-90B2A0BC0AB5}"/>
                </a:ext>
              </a:extLst>
            </p:cNvPr>
            <p:cNvSpPr/>
            <p:nvPr/>
          </p:nvSpPr>
          <p:spPr>
            <a:xfrm>
              <a:off x="7348568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62FEE9DF-D5EF-4A52-9FCE-9947107046DE}"/>
                </a:ext>
              </a:extLst>
            </p:cNvPr>
            <p:cNvSpPr/>
            <p:nvPr/>
          </p:nvSpPr>
          <p:spPr>
            <a:xfrm flipH="1">
              <a:off x="7350667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75B5629-C87D-454E-8AD6-034D2D75D9F0}"/>
              </a:ext>
            </a:extLst>
          </p:cNvPr>
          <p:cNvGrpSpPr/>
          <p:nvPr userDrawn="1"/>
        </p:nvGrpSpPr>
        <p:grpSpPr>
          <a:xfrm>
            <a:off x="8941565" y="1727086"/>
            <a:ext cx="2037800" cy="2544122"/>
            <a:chOff x="9279270" y="1850315"/>
            <a:chExt cx="1775013" cy="2216076"/>
          </a:xfrm>
        </p:grpSpPr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BE20F662-8C83-43D8-B88A-F2DF00833E32}"/>
                </a:ext>
              </a:extLst>
            </p:cNvPr>
            <p:cNvSpPr/>
            <p:nvPr/>
          </p:nvSpPr>
          <p:spPr>
            <a:xfrm>
              <a:off x="9279270" y="1850315"/>
              <a:ext cx="1775013" cy="2216076"/>
            </a:xfrm>
            <a:prstGeom prst="chevron">
              <a:avLst>
                <a:gd name="adj" fmla="val 2333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97D1647-C0E5-4A68-8D71-C07F4CF7D4CC}"/>
                </a:ext>
              </a:extLst>
            </p:cNvPr>
            <p:cNvSpPr/>
            <p:nvPr/>
          </p:nvSpPr>
          <p:spPr>
            <a:xfrm flipH="1">
              <a:off x="9279271" y="1850315"/>
              <a:ext cx="1775012" cy="1123794"/>
            </a:xfrm>
            <a:prstGeom prst="parallelogram">
              <a:avLst>
                <a:gd name="adj" fmla="val 37228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C6E031D4-7C96-4991-960F-15488A1643FE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224899" y="1766805"/>
            <a:ext cx="1899573" cy="1202638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17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ED74A7CE-680E-450D-BA13-E6BAAE8C5DC3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3823261" y="1766805"/>
            <a:ext cx="1899573" cy="1202638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17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A1B08C67-8E64-40CA-915D-A094C01A2458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6421622" y="1766805"/>
            <a:ext cx="1899573" cy="1202638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17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E135FB35-8423-4DC2-B6E0-A84848A40487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019984" y="1766805"/>
            <a:ext cx="1899573" cy="1202638"/>
          </a:xfrm>
          <a:custGeom>
            <a:avLst/>
            <a:gdLst>
              <a:gd name="connsiteX0" fmla="*/ 0 w 1775012"/>
              <a:gd name="connsiteY0" fmla="*/ 0 h 1123794"/>
              <a:gd name="connsiteX1" fmla="*/ 1356646 w 1775012"/>
              <a:gd name="connsiteY1" fmla="*/ 0 h 1123794"/>
              <a:gd name="connsiteX2" fmla="*/ 1775012 w 1775012"/>
              <a:gd name="connsiteY2" fmla="*/ 1123794 h 1123794"/>
              <a:gd name="connsiteX3" fmla="*/ 418366 w 1775012"/>
              <a:gd name="connsiteY3" fmla="*/ 1123794 h 112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5012" h="1123794">
                <a:moveTo>
                  <a:pt x="0" y="0"/>
                </a:moveTo>
                <a:lnTo>
                  <a:pt x="1356646" y="0"/>
                </a:lnTo>
                <a:lnTo>
                  <a:pt x="1775012" y="1123794"/>
                </a:lnTo>
                <a:lnTo>
                  <a:pt x="418366" y="11237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17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17801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6EE34E5-ADA6-4EE7-BC24-98C8E9A86B8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25399" y="617159"/>
            <a:ext cx="4209092" cy="1598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E143D-2918-4056-AC94-92DF81A575B9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01410" y="2434932"/>
            <a:ext cx="4209092" cy="1598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334882F-9259-4D67-9996-302AE17E5F7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2063404" y="4252705"/>
            <a:ext cx="4209092" cy="1598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1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29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1758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2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E845BB-8A29-4779-8B43-B934E6DDFB8B}"/>
              </a:ext>
            </a:extLst>
          </p:cNvPr>
          <p:cNvGrpSpPr/>
          <p:nvPr userDrawn="1"/>
        </p:nvGrpSpPr>
        <p:grpSpPr>
          <a:xfrm>
            <a:off x="3854684" y="1943781"/>
            <a:ext cx="3811120" cy="2997465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7F19DBF-5292-43E5-94EE-D6AB60DDA78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FA08303-7450-4465-89B5-546560128F0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112214A-ECD6-47B6-B65C-5EF7FE51EF1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C2EA0A9-6A68-4C40-88D6-04895709446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6F68883-C3B7-4C94-BD31-32F98D8BE1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BDEA13E-D294-4005-85D1-E56FE964E04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C12858-C367-4E68-B947-5BEE6E2C134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8AD4EFD-83E4-4211-9083-D69FFAF1094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5EED995C-31D2-4B3D-8F59-FF50BED6369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013244" y="2096436"/>
            <a:ext cx="3475659" cy="20369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134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EE93CA1-2CCC-43DD-A5A9-685B033F3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710" y="320805"/>
            <a:ext cx="10935767" cy="684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0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19618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30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35A586F4-88B7-45EE-9708-47716F743070}"/>
              </a:ext>
            </a:extLst>
          </p:cNvPr>
          <p:cNvSpPr/>
          <p:nvPr userDrawn="1"/>
        </p:nvSpPr>
        <p:spPr>
          <a:xfrm flipV="1">
            <a:off x="144006" y="-1"/>
            <a:ext cx="5895251" cy="64711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522922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  <a:gd name="connsiteX5" fmla="*/ 0 w 623887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19651" y="1689100"/>
                  <a:pt x="5153027" y="4273550"/>
                  <a:pt x="6238876" y="5229225"/>
                </a:cubicBezTo>
                <a:cubicBezTo>
                  <a:pt x="5286376" y="5778500"/>
                  <a:pt x="4883152" y="6283325"/>
                  <a:pt x="481965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34B3B3A-542A-46E1-A720-8928C9B91FC2}"/>
              </a:ext>
            </a:extLst>
          </p:cNvPr>
          <p:cNvCxnSpPr>
            <a:cxnSpLocks/>
          </p:cNvCxnSpPr>
          <p:nvPr userDrawn="1"/>
        </p:nvCxnSpPr>
        <p:spPr>
          <a:xfrm>
            <a:off x="5895251" y="1548044"/>
            <a:ext cx="56252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F31766EE-B13B-4F0C-AAE1-FB140846B8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895251" cy="6480175"/>
          </a:xfrm>
          <a:custGeom>
            <a:avLst/>
            <a:gdLst>
              <a:gd name="connsiteX0" fmla="*/ 0 w 6238876"/>
              <a:gd name="connsiteY0" fmla="*/ 0 h 6858000"/>
              <a:gd name="connsiteX1" fmla="*/ 4819651 w 6238876"/>
              <a:gd name="connsiteY1" fmla="*/ 0 h 6858000"/>
              <a:gd name="connsiteX2" fmla="*/ 6238876 w 6238876"/>
              <a:gd name="connsiteY2" fmla="*/ 1628775 h 6858000"/>
              <a:gd name="connsiteX3" fmla="*/ 4819651 w 6238876"/>
              <a:gd name="connsiteY3" fmla="*/ 6858000 h 6858000"/>
              <a:gd name="connsiteX4" fmla="*/ 0 w 623887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8876" h="6858000">
                <a:moveTo>
                  <a:pt x="0" y="0"/>
                </a:moveTo>
                <a:lnTo>
                  <a:pt x="4819651" y="0"/>
                </a:lnTo>
                <a:cubicBezTo>
                  <a:pt x="4845052" y="371475"/>
                  <a:pt x="5222876" y="1143000"/>
                  <a:pt x="6238876" y="1628775"/>
                </a:cubicBezTo>
                <a:cubicBezTo>
                  <a:pt x="5153027" y="2584450"/>
                  <a:pt x="4819651" y="5168900"/>
                  <a:pt x="481965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17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1867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437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2A921263-B14B-4578-8B20-3AC423CD7911}"/>
              </a:ext>
            </a:extLst>
          </p:cNvPr>
          <p:cNvGrpSpPr/>
          <p:nvPr userDrawn="1"/>
        </p:nvGrpSpPr>
        <p:grpSpPr>
          <a:xfrm>
            <a:off x="8275670" y="1805622"/>
            <a:ext cx="2227966" cy="3916588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8C3C820B-CE00-4BAD-9573-FCBB3CE63C1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335E9A53-BA4A-4973-9374-66FEFEC737C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+mn-cs"/>
              </a:endParaRPr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C1CEE9FC-3896-4BDC-9E67-DA76492461D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2FC925BD-DB85-4C13-A07E-FCBC2C4EF694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640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B608E06C-085B-438A-88EF-35841D5F763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8640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맑은 고딕"/>
                  <a:cs typeface="+mn-cs"/>
                </a:endParaRPr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08B97E3-9D87-44AD-9AA5-DB218399F06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432812" y="2132445"/>
            <a:ext cx="1913680" cy="31383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134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32030" indent="0">
              <a:buNone/>
              <a:defRPr sz="2646"/>
            </a:lvl2pPr>
            <a:lvl3pPr marL="864060" indent="0">
              <a:buNone/>
              <a:defRPr sz="2268"/>
            </a:lvl3pPr>
            <a:lvl4pPr marL="1296090" indent="0">
              <a:buNone/>
              <a:defRPr sz="1890"/>
            </a:lvl4pPr>
            <a:lvl5pPr marL="1728119" indent="0">
              <a:buNone/>
              <a:defRPr sz="1890"/>
            </a:lvl5pPr>
            <a:lvl6pPr marL="2160149" indent="0">
              <a:buNone/>
              <a:defRPr sz="1890"/>
            </a:lvl6pPr>
            <a:lvl7pPr marL="2592179" indent="0">
              <a:buNone/>
              <a:defRPr sz="1890"/>
            </a:lvl7pPr>
            <a:lvl8pPr marL="3024209" indent="0">
              <a:buNone/>
              <a:defRPr sz="1890"/>
            </a:lvl8pPr>
            <a:lvl9pPr marL="3456239" indent="0">
              <a:buNone/>
              <a:defRPr sz="189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49CFBFE-8441-461C-BFBA-38F9B1FD5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710" y="320805"/>
            <a:ext cx="10935767" cy="684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0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89030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3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B1200484-72B4-43EB-A307-AC173EECE210}"/>
              </a:ext>
            </a:extLst>
          </p:cNvPr>
          <p:cNvSpPr/>
          <p:nvPr/>
        </p:nvSpPr>
        <p:spPr>
          <a:xfrm rot="2700000">
            <a:off x="7193965" y="859198"/>
            <a:ext cx="1959058" cy="4826498"/>
          </a:xfrm>
          <a:prstGeom prst="rect">
            <a:avLst/>
          </a:prstGeom>
          <a:noFill/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5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746E5197-E35A-4AF6-8BB9-724E846289AD}"/>
              </a:ext>
            </a:extLst>
          </p:cNvPr>
          <p:cNvSpPr/>
          <p:nvPr/>
        </p:nvSpPr>
        <p:spPr>
          <a:xfrm rot="18900000">
            <a:off x="7193954" y="826875"/>
            <a:ext cx="1959087" cy="4826426"/>
          </a:xfrm>
          <a:prstGeom prst="rect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51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5C6A544B-DEF5-42CF-B81D-EA204CF5C2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41111" y="1937604"/>
            <a:ext cx="2424246" cy="2424209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7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7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60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C02AE221-A9B0-4F37-A129-07368400CD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64733" y="3261206"/>
            <a:ext cx="2424246" cy="2424209"/>
          </a:xfrm>
          <a:custGeom>
            <a:avLst/>
            <a:gdLst>
              <a:gd name="connsiteX0" fmla="*/ 1282775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5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60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E5285B70-0363-436C-AB13-3367F4E0FD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75798" y="1950160"/>
            <a:ext cx="2424246" cy="2424209"/>
          </a:xfrm>
          <a:custGeom>
            <a:avLst/>
            <a:gdLst>
              <a:gd name="connsiteX0" fmla="*/ 1282776 w 2565552"/>
              <a:gd name="connsiteY0" fmla="*/ 0 h 2565552"/>
              <a:gd name="connsiteX1" fmla="*/ 2565552 w 2565552"/>
              <a:gd name="connsiteY1" fmla="*/ 1282776 h 2565552"/>
              <a:gd name="connsiteX2" fmla="*/ 1282776 w 2565552"/>
              <a:gd name="connsiteY2" fmla="*/ 2565552 h 2565552"/>
              <a:gd name="connsiteX3" fmla="*/ 0 w 2565552"/>
              <a:gd name="connsiteY3" fmla="*/ 1282776 h 2565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2">
                <a:moveTo>
                  <a:pt x="1282776" y="0"/>
                </a:moveTo>
                <a:lnTo>
                  <a:pt x="2565552" y="1282776"/>
                </a:lnTo>
                <a:lnTo>
                  <a:pt x="1282776" y="2565552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60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B86ADC2A-A8A4-4EF0-8AEC-78660E2990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2177" y="626561"/>
            <a:ext cx="2424246" cy="2424210"/>
          </a:xfrm>
          <a:custGeom>
            <a:avLst/>
            <a:gdLst>
              <a:gd name="connsiteX0" fmla="*/ 1282775 w 2565552"/>
              <a:gd name="connsiteY0" fmla="*/ 0 h 2565553"/>
              <a:gd name="connsiteX1" fmla="*/ 2565552 w 2565552"/>
              <a:gd name="connsiteY1" fmla="*/ 1282777 h 2565553"/>
              <a:gd name="connsiteX2" fmla="*/ 1282776 w 2565552"/>
              <a:gd name="connsiteY2" fmla="*/ 2565553 h 2565553"/>
              <a:gd name="connsiteX3" fmla="*/ 0 w 2565552"/>
              <a:gd name="connsiteY3" fmla="*/ 1282776 h 256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552" h="2565553">
                <a:moveTo>
                  <a:pt x="1282775" y="0"/>
                </a:moveTo>
                <a:lnTo>
                  <a:pt x="2565552" y="1282777"/>
                </a:lnTo>
                <a:lnTo>
                  <a:pt x="1282776" y="2565553"/>
                </a:lnTo>
                <a:lnTo>
                  <a:pt x="0" y="12827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60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29600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2620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9A56A33B-1F69-4BF6-85FA-7D0554CE98D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" y="0"/>
            <a:ext cx="7461316" cy="6480175"/>
          </a:xfrm>
          <a:custGeom>
            <a:avLst/>
            <a:gdLst>
              <a:gd name="connsiteX0" fmla="*/ 6193612 w 7896225"/>
              <a:gd name="connsiteY0" fmla="*/ 0 h 6858000"/>
              <a:gd name="connsiteX1" fmla="*/ 7896225 w 7896225"/>
              <a:gd name="connsiteY1" fmla="*/ 0 h 6858000"/>
              <a:gd name="connsiteX2" fmla="*/ 4598214 w 7896225"/>
              <a:gd name="connsiteY2" fmla="*/ 6858000 h 6858000"/>
              <a:gd name="connsiteX3" fmla="*/ 2895600 w 7896225"/>
              <a:gd name="connsiteY3" fmla="*/ 6858000 h 6858000"/>
              <a:gd name="connsiteX4" fmla="*/ 4383861 w 7896225"/>
              <a:gd name="connsiteY4" fmla="*/ 0 h 6858000"/>
              <a:gd name="connsiteX5" fmla="*/ 6086474 w 7896225"/>
              <a:gd name="connsiteY5" fmla="*/ 0 h 6858000"/>
              <a:gd name="connsiteX6" fmla="*/ 2788462 w 7896225"/>
              <a:gd name="connsiteY6" fmla="*/ 6858000 h 6858000"/>
              <a:gd name="connsiteX7" fmla="*/ 1085849 w 7896225"/>
              <a:gd name="connsiteY7" fmla="*/ 6858000 h 6858000"/>
              <a:gd name="connsiteX8" fmla="*/ 2574110 w 7896225"/>
              <a:gd name="connsiteY8" fmla="*/ 0 h 6858000"/>
              <a:gd name="connsiteX9" fmla="*/ 4276723 w 7896225"/>
              <a:gd name="connsiteY9" fmla="*/ 0 h 6858000"/>
              <a:gd name="connsiteX10" fmla="*/ 978711 w 7896225"/>
              <a:gd name="connsiteY10" fmla="*/ 6858000 h 6858000"/>
              <a:gd name="connsiteX11" fmla="*/ 0 w 7896225"/>
              <a:gd name="connsiteY11" fmla="*/ 6858000 h 6858000"/>
              <a:gd name="connsiteX12" fmla="*/ 0 w 7896225"/>
              <a:gd name="connsiteY12" fmla="*/ 5352694 h 6858000"/>
              <a:gd name="connsiteX13" fmla="*/ 764359 w 7896225"/>
              <a:gd name="connsiteY13" fmla="*/ 0 h 6858000"/>
              <a:gd name="connsiteX14" fmla="*/ 2466972 w 7896225"/>
              <a:gd name="connsiteY14" fmla="*/ 0 h 6858000"/>
              <a:gd name="connsiteX15" fmla="*/ 0 w 7896225"/>
              <a:gd name="connsiteY15" fmla="*/ 5129907 h 6858000"/>
              <a:gd name="connsiteX16" fmla="*/ 0 w 7896225"/>
              <a:gd name="connsiteY16" fmla="*/ 15894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896225" h="6858000">
                <a:moveTo>
                  <a:pt x="6193612" y="0"/>
                </a:moveTo>
                <a:lnTo>
                  <a:pt x="7896225" y="0"/>
                </a:lnTo>
                <a:lnTo>
                  <a:pt x="4598214" y="6858000"/>
                </a:lnTo>
                <a:lnTo>
                  <a:pt x="2895600" y="6858000"/>
                </a:lnTo>
                <a:close/>
                <a:moveTo>
                  <a:pt x="4383861" y="0"/>
                </a:moveTo>
                <a:lnTo>
                  <a:pt x="6086474" y="0"/>
                </a:lnTo>
                <a:lnTo>
                  <a:pt x="2788462" y="6858000"/>
                </a:lnTo>
                <a:lnTo>
                  <a:pt x="1085849" y="6858000"/>
                </a:lnTo>
                <a:close/>
                <a:moveTo>
                  <a:pt x="2574110" y="0"/>
                </a:moveTo>
                <a:lnTo>
                  <a:pt x="4276723" y="0"/>
                </a:lnTo>
                <a:lnTo>
                  <a:pt x="978711" y="6858000"/>
                </a:lnTo>
                <a:lnTo>
                  <a:pt x="0" y="6858000"/>
                </a:lnTo>
                <a:lnTo>
                  <a:pt x="0" y="5352694"/>
                </a:lnTo>
                <a:close/>
                <a:moveTo>
                  <a:pt x="764359" y="0"/>
                </a:moveTo>
                <a:lnTo>
                  <a:pt x="2466972" y="0"/>
                </a:lnTo>
                <a:lnTo>
                  <a:pt x="0" y="5129907"/>
                </a:lnTo>
                <a:lnTo>
                  <a:pt x="0" y="15894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864060" rtl="0" eaLnBrk="1" fontAlgn="auto" latinLnBrk="1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34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452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14998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754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761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5710" y="314165"/>
            <a:ext cx="10935767" cy="684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0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201908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5710" y="116676"/>
            <a:ext cx="10935767" cy="6843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102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34512" y="1069249"/>
            <a:ext cx="3364647" cy="5104920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502635" y="1273263"/>
            <a:ext cx="145393" cy="47389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7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888799" y="1206314"/>
            <a:ext cx="648064" cy="64741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77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맑은 고딕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672505" y="1544465"/>
            <a:ext cx="2109300" cy="49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2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You can Resize without losing quality</a:t>
            </a:r>
            <a:endParaRPr kumimoji="0" lang="ko-KR" altLang="en-US" sz="132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672505" y="2007701"/>
            <a:ext cx="2109300" cy="7030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2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You can Change Fill Color &amp;</a:t>
            </a:r>
          </a:p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2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Line Color</a:t>
            </a:r>
            <a:endParaRPr kumimoji="0" lang="ko-KR" altLang="en-US" sz="132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681505" y="5485890"/>
            <a:ext cx="2109066" cy="2959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2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맑은 고딕"/>
                <a:cs typeface="Arial" pitchFamily="34" charset="0"/>
              </a:rPr>
              <a:t>www.allppt.com</a:t>
            </a:r>
            <a:endParaRPr kumimoji="0" lang="ko-KR" altLang="en-US" sz="132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맑은 고딕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1505" y="4202580"/>
            <a:ext cx="2567633" cy="1313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rPr>
              <a:t>FREE </a:t>
            </a:r>
          </a:p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4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맑은 고딕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677414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St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436652" y="0"/>
            <a:ext cx="6186709" cy="6480175"/>
          </a:xfrm>
          <a:custGeom>
            <a:avLst/>
            <a:gdLst>
              <a:gd name="connsiteX0" fmla="*/ 0 w 6547323"/>
              <a:gd name="connsiteY0" fmla="*/ 0 h 6858000"/>
              <a:gd name="connsiteX1" fmla="*/ 6349557 w 6547323"/>
              <a:gd name="connsiteY1" fmla="*/ 0 h 6858000"/>
              <a:gd name="connsiteX2" fmla="*/ 3814581 w 6547323"/>
              <a:gd name="connsiteY2" fmla="*/ 3300265 h 6858000"/>
              <a:gd name="connsiteX3" fmla="*/ 6547323 w 6547323"/>
              <a:gd name="connsiteY3" fmla="*/ 6858000 h 6858000"/>
              <a:gd name="connsiteX4" fmla="*/ 0 w 65473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7323" h="6858000">
                <a:moveTo>
                  <a:pt x="0" y="0"/>
                </a:moveTo>
                <a:lnTo>
                  <a:pt x="6349557" y="0"/>
                </a:lnTo>
                <a:lnTo>
                  <a:pt x="3814581" y="3300265"/>
                </a:lnTo>
                <a:lnTo>
                  <a:pt x="6547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 flipH="1">
            <a:off x="1804646" y="3124884"/>
            <a:ext cx="4813399" cy="3355291"/>
          </a:xfrm>
          <a:prstGeom prst="parallelogram">
            <a:avLst>
              <a:gd name="adj" fmla="val 76721"/>
            </a:avLst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2870B29-B525-4A0A-8BFC-BCE2939A50F0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2" y="0"/>
            <a:ext cx="6186709" cy="6480175"/>
          </a:xfrm>
          <a:custGeom>
            <a:avLst/>
            <a:gdLst>
              <a:gd name="connsiteX0" fmla="*/ 0 w 6547323"/>
              <a:gd name="connsiteY0" fmla="*/ 0 h 6858000"/>
              <a:gd name="connsiteX1" fmla="*/ 6349557 w 6547323"/>
              <a:gd name="connsiteY1" fmla="*/ 0 h 6858000"/>
              <a:gd name="connsiteX2" fmla="*/ 3814581 w 6547323"/>
              <a:gd name="connsiteY2" fmla="*/ 3300265 h 6858000"/>
              <a:gd name="connsiteX3" fmla="*/ 6547323 w 6547323"/>
              <a:gd name="connsiteY3" fmla="*/ 6858000 h 6858000"/>
              <a:gd name="connsiteX4" fmla="*/ 0 w 65473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7323" h="6858000">
                <a:moveTo>
                  <a:pt x="0" y="0"/>
                </a:moveTo>
                <a:lnTo>
                  <a:pt x="6349557" y="0"/>
                </a:lnTo>
                <a:lnTo>
                  <a:pt x="3814581" y="3300265"/>
                </a:lnTo>
                <a:lnTo>
                  <a:pt x="654732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663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10800000">
            <a:off x="5046288" y="2"/>
            <a:ext cx="6474201" cy="6474102"/>
          </a:xfrm>
          <a:prstGeom prst="rtTriangle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92124" y="3"/>
            <a:ext cx="8628364" cy="6474102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31298" y="5490791"/>
                </a:lnTo>
                <a:lnTo>
                  <a:pt x="7757710" y="6860721"/>
                </a:lnTo>
                <a:lnTo>
                  <a:pt x="0" y="6860721"/>
                </a:lnTo>
                <a:close/>
              </a:path>
            </a:pathLst>
          </a:custGeom>
          <a:pattFill prst="pct5">
            <a:fgClr>
              <a:srgbClr val="1C655E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marL="216004" indent="-216004" algn="ctr">
              <a:buFont typeface="Arial" panose="020B0604020202020204" pitchFamily="34" charset="0"/>
              <a:buChar char="•"/>
              <a:defRPr lang="en-US" sz="188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587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3">
            <a:extLst>
              <a:ext uri="{FF2B5EF4-FFF2-40B4-BE49-F238E27FC236}">
                <a16:creationId xmlns:a16="http://schemas.microsoft.com/office/drawing/2014/main" id="{215DCC06-2F8F-4A0C-AC7E-B38085EDF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25886" cy="6480175"/>
          </a:xfrm>
          <a:custGeom>
            <a:avLst/>
            <a:gdLst>
              <a:gd name="connsiteX0" fmla="*/ 690146 w 6377126"/>
              <a:gd name="connsiteY0" fmla="*/ 6438374 h 6858000"/>
              <a:gd name="connsiteX1" fmla="*/ 932417 w 6377126"/>
              <a:gd name="connsiteY1" fmla="*/ 6858000 h 6858000"/>
              <a:gd name="connsiteX2" fmla="*/ 0 w 6377126"/>
              <a:gd name="connsiteY2" fmla="*/ 6858000 h 6858000"/>
              <a:gd name="connsiteX3" fmla="*/ 0 w 6377126"/>
              <a:gd name="connsiteY3" fmla="*/ 6836830 h 6858000"/>
              <a:gd name="connsiteX4" fmla="*/ 0 w 6377126"/>
              <a:gd name="connsiteY4" fmla="*/ 5243008 h 6858000"/>
              <a:gd name="connsiteX5" fmla="*/ 609485 w 6377126"/>
              <a:gd name="connsiteY5" fmla="*/ 6298666 h 6858000"/>
              <a:gd name="connsiteX6" fmla="*/ 0 w 6377126"/>
              <a:gd name="connsiteY6" fmla="*/ 6650552 h 6858000"/>
              <a:gd name="connsiteX7" fmla="*/ 3961652 w 6377126"/>
              <a:gd name="connsiteY7" fmla="*/ 4549571 h 6858000"/>
              <a:gd name="connsiteX8" fmla="*/ 5294425 w 6377126"/>
              <a:gd name="connsiteY8" fmla="*/ 6858000 h 6858000"/>
              <a:gd name="connsiteX9" fmla="*/ 3253128 w 6377126"/>
              <a:gd name="connsiteY9" fmla="*/ 6858000 h 6858000"/>
              <a:gd name="connsiteX10" fmla="*/ 2430680 w 6377126"/>
              <a:gd name="connsiteY10" fmla="*/ 5433478 h 6858000"/>
              <a:gd name="connsiteX11" fmla="*/ 1384858 w 6377126"/>
              <a:gd name="connsiteY11" fmla="*/ 3864041 h 6858000"/>
              <a:gd name="connsiteX12" fmla="*/ 3105618 w 6377126"/>
              <a:gd name="connsiteY12" fmla="*/ 6844488 h 6858000"/>
              <a:gd name="connsiteX13" fmla="*/ 3082214 w 6377126"/>
              <a:gd name="connsiteY13" fmla="*/ 6858000 h 6858000"/>
              <a:gd name="connsiteX14" fmla="*/ 1072123 w 6377126"/>
              <a:gd name="connsiteY14" fmla="*/ 6858000 h 6858000"/>
              <a:gd name="connsiteX15" fmla="*/ 0 w 6377126"/>
              <a:gd name="connsiteY15" fmla="*/ 5001027 h 6858000"/>
              <a:gd name="connsiteX16" fmla="*/ 0 w 6377126"/>
              <a:gd name="connsiteY16" fmla="*/ 4663589 h 6858000"/>
              <a:gd name="connsiteX17" fmla="*/ 4656363 w 6377126"/>
              <a:gd name="connsiteY17" fmla="*/ 1975236 h 6858000"/>
              <a:gd name="connsiteX18" fmla="*/ 6377126 w 6377126"/>
              <a:gd name="connsiteY18" fmla="*/ 4955682 h 6858000"/>
              <a:gd name="connsiteX19" fmla="*/ 4846153 w 6377126"/>
              <a:gd name="connsiteY19" fmla="*/ 5839590 h 6858000"/>
              <a:gd name="connsiteX20" fmla="*/ 3125391 w 6377126"/>
              <a:gd name="connsiteY20" fmla="*/ 2859143 h 6858000"/>
              <a:gd name="connsiteX21" fmla="*/ 2160227 w 6377126"/>
              <a:gd name="connsiteY21" fmla="*/ 1429414 h 6858000"/>
              <a:gd name="connsiteX22" fmla="*/ 3880991 w 6377126"/>
              <a:gd name="connsiteY22" fmla="*/ 4409862 h 6858000"/>
              <a:gd name="connsiteX23" fmla="*/ 2350018 w 6377126"/>
              <a:gd name="connsiteY23" fmla="*/ 5293770 h 6858000"/>
              <a:gd name="connsiteX24" fmla="*/ 629257 w 6377126"/>
              <a:gd name="connsiteY24" fmla="*/ 2313322 h 6858000"/>
              <a:gd name="connsiteX25" fmla="*/ 1474664 w 6377126"/>
              <a:gd name="connsiteY25" fmla="*/ 0 h 6858000"/>
              <a:gd name="connsiteX26" fmla="*/ 3515960 w 6377126"/>
              <a:gd name="connsiteY26" fmla="*/ 0 h 6858000"/>
              <a:gd name="connsiteX27" fmla="*/ 4575702 w 6377126"/>
              <a:gd name="connsiteY27" fmla="*/ 1835527 h 6858000"/>
              <a:gd name="connsiteX28" fmla="*/ 3044729 w 6377126"/>
              <a:gd name="connsiteY28" fmla="*/ 2719435 h 6858000"/>
              <a:gd name="connsiteX29" fmla="*/ 0 w 6377126"/>
              <a:gd name="connsiteY29" fmla="*/ 0 h 6858000"/>
              <a:gd name="connsiteX30" fmla="*/ 1334958 w 6377126"/>
              <a:gd name="connsiteY30" fmla="*/ 0 h 6858000"/>
              <a:gd name="connsiteX31" fmla="*/ 2079568 w 6377126"/>
              <a:gd name="connsiteY31" fmla="*/ 1289704 h 6858000"/>
              <a:gd name="connsiteX32" fmla="*/ 548597 w 6377126"/>
              <a:gd name="connsiteY32" fmla="*/ 2173612 h 6858000"/>
              <a:gd name="connsiteX33" fmla="*/ 0 w 6377126"/>
              <a:gd name="connsiteY33" fmla="*/ 12234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77126" h="6858000">
                <a:moveTo>
                  <a:pt x="690146" y="6438374"/>
                </a:moveTo>
                <a:lnTo>
                  <a:pt x="932417" y="6858000"/>
                </a:lnTo>
                <a:lnTo>
                  <a:pt x="0" y="6858000"/>
                </a:lnTo>
                <a:lnTo>
                  <a:pt x="0" y="6836830"/>
                </a:lnTo>
                <a:close/>
                <a:moveTo>
                  <a:pt x="0" y="5243008"/>
                </a:moveTo>
                <a:lnTo>
                  <a:pt x="609485" y="6298666"/>
                </a:lnTo>
                <a:lnTo>
                  <a:pt x="0" y="6650552"/>
                </a:lnTo>
                <a:close/>
                <a:moveTo>
                  <a:pt x="3961652" y="4549571"/>
                </a:moveTo>
                <a:lnTo>
                  <a:pt x="5294425" y="6858000"/>
                </a:lnTo>
                <a:lnTo>
                  <a:pt x="3253128" y="6858000"/>
                </a:lnTo>
                <a:lnTo>
                  <a:pt x="2430680" y="5433478"/>
                </a:lnTo>
                <a:close/>
                <a:moveTo>
                  <a:pt x="1384858" y="3864041"/>
                </a:moveTo>
                <a:lnTo>
                  <a:pt x="3105618" y="6844488"/>
                </a:lnTo>
                <a:lnTo>
                  <a:pt x="3082214" y="6858000"/>
                </a:lnTo>
                <a:lnTo>
                  <a:pt x="1072123" y="6858000"/>
                </a:lnTo>
                <a:lnTo>
                  <a:pt x="0" y="5001027"/>
                </a:lnTo>
                <a:lnTo>
                  <a:pt x="0" y="4663589"/>
                </a:lnTo>
                <a:close/>
                <a:moveTo>
                  <a:pt x="4656363" y="1975236"/>
                </a:moveTo>
                <a:lnTo>
                  <a:pt x="6377126" y="4955682"/>
                </a:lnTo>
                <a:lnTo>
                  <a:pt x="4846153" y="5839590"/>
                </a:lnTo>
                <a:lnTo>
                  <a:pt x="3125391" y="2859143"/>
                </a:lnTo>
                <a:close/>
                <a:moveTo>
                  <a:pt x="2160227" y="1429414"/>
                </a:moveTo>
                <a:lnTo>
                  <a:pt x="3880991" y="4409862"/>
                </a:lnTo>
                <a:lnTo>
                  <a:pt x="2350018" y="5293770"/>
                </a:lnTo>
                <a:lnTo>
                  <a:pt x="629257" y="2313322"/>
                </a:lnTo>
                <a:close/>
                <a:moveTo>
                  <a:pt x="1474664" y="0"/>
                </a:moveTo>
                <a:lnTo>
                  <a:pt x="3515960" y="0"/>
                </a:lnTo>
                <a:lnTo>
                  <a:pt x="4575702" y="1835527"/>
                </a:lnTo>
                <a:lnTo>
                  <a:pt x="3044729" y="2719435"/>
                </a:lnTo>
                <a:close/>
                <a:moveTo>
                  <a:pt x="0" y="0"/>
                </a:moveTo>
                <a:lnTo>
                  <a:pt x="1334958" y="0"/>
                </a:lnTo>
                <a:lnTo>
                  <a:pt x="2079568" y="1289704"/>
                </a:lnTo>
                <a:lnTo>
                  <a:pt x="548597" y="2173612"/>
                </a:lnTo>
                <a:lnTo>
                  <a:pt x="0" y="122341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D94040-2E6A-4074-9AF3-B7CFDC2DA20A}"/>
              </a:ext>
            </a:extLst>
          </p:cNvPr>
          <p:cNvSpPr/>
          <p:nvPr userDrawn="1"/>
        </p:nvSpPr>
        <p:spPr>
          <a:xfrm rot="19800000" flipH="1">
            <a:off x="-720985" y="1597775"/>
            <a:ext cx="1441970" cy="2497527"/>
          </a:xfrm>
          <a:custGeom>
            <a:avLst/>
            <a:gdLst>
              <a:gd name="connsiteX0" fmla="*/ 0 w 1526020"/>
              <a:gd name="connsiteY0" fmla="*/ 0 h 2643145"/>
              <a:gd name="connsiteX1" fmla="*/ 0 w 1526020"/>
              <a:gd name="connsiteY1" fmla="*/ 2643145 h 2643145"/>
              <a:gd name="connsiteX2" fmla="*/ 1526020 w 1526020"/>
              <a:gd name="connsiteY2" fmla="*/ 2643145 h 26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020" h="2643145">
                <a:moveTo>
                  <a:pt x="0" y="0"/>
                </a:moveTo>
                <a:lnTo>
                  <a:pt x="0" y="2643145"/>
                </a:lnTo>
                <a:lnTo>
                  <a:pt x="1526020" y="2643145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6E6589-8B22-4102-8C4A-8437D6B41771}"/>
              </a:ext>
            </a:extLst>
          </p:cNvPr>
          <p:cNvSpPr/>
          <p:nvPr userDrawn="1"/>
        </p:nvSpPr>
        <p:spPr>
          <a:xfrm>
            <a:off x="4657393" y="4811249"/>
            <a:ext cx="2410219" cy="1668926"/>
          </a:xfrm>
          <a:custGeom>
            <a:avLst/>
            <a:gdLst>
              <a:gd name="connsiteX0" fmla="*/ 1530973 w 2550707"/>
              <a:gd name="connsiteY0" fmla="*/ 0 h 1766232"/>
              <a:gd name="connsiteX1" fmla="*/ 2550707 w 2550707"/>
              <a:gd name="connsiteY1" fmla="*/ 1766232 h 1766232"/>
              <a:gd name="connsiteX2" fmla="*/ 509410 w 2550707"/>
              <a:gd name="connsiteY2" fmla="*/ 1766232 h 1766232"/>
              <a:gd name="connsiteX3" fmla="*/ 0 w 2550707"/>
              <a:gd name="connsiteY3" fmla="*/ 883908 h 176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707" h="1766232">
                <a:moveTo>
                  <a:pt x="1530973" y="0"/>
                </a:moveTo>
                <a:lnTo>
                  <a:pt x="2550707" y="1766232"/>
                </a:lnTo>
                <a:lnTo>
                  <a:pt x="509410" y="1766232"/>
                </a:lnTo>
                <a:lnTo>
                  <a:pt x="0" y="88390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85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658-F217-48FD-9FE0-A973885F3361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25/07/2022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16"/>
          <p:cNvSpPr/>
          <p:nvPr userDrawn="1"/>
        </p:nvSpPr>
        <p:spPr>
          <a:xfrm rot="10800000">
            <a:off x="-1" y="4378853"/>
            <a:ext cx="4658286" cy="2101322"/>
          </a:xfrm>
          <a:custGeom>
            <a:avLst/>
            <a:gdLst>
              <a:gd name="connsiteX0" fmla="*/ 3137461 w 5511418"/>
              <a:gd name="connsiteY0" fmla="*/ 2486192 h 2486203"/>
              <a:gd name="connsiteX1" fmla="*/ 1326820 w 5511418"/>
              <a:gd name="connsiteY1" fmla="*/ 1925371 h 2486203"/>
              <a:gd name="connsiteX2" fmla="*/ 37046 w 5511418"/>
              <a:gd name="connsiteY2" fmla="*/ 153857 h 2486203"/>
              <a:gd name="connsiteX3" fmla="*/ 0 w 5511418"/>
              <a:gd name="connsiteY3" fmla="*/ 0 h 2486203"/>
              <a:gd name="connsiteX4" fmla="*/ 5511418 w 5511418"/>
              <a:gd name="connsiteY4" fmla="*/ 0 h 2486203"/>
              <a:gd name="connsiteX5" fmla="*/ 5511418 w 5511418"/>
              <a:gd name="connsiteY5" fmla="*/ 1459098 h 2486203"/>
              <a:gd name="connsiteX6" fmla="*/ 5409152 w 5511418"/>
              <a:gd name="connsiteY6" fmla="*/ 1569255 h 2486203"/>
              <a:gd name="connsiteX7" fmla="*/ 3137461 w 5511418"/>
              <a:gd name="connsiteY7" fmla="*/ 2486192 h 248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1418" h="2486203">
                <a:moveTo>
                  <a:pt x="3137461" y="2486192"/>
                </a:moveTo>
                <a:cubicBezTo>
                  <a:pt x="2512957" y="2484526"/>
                  <a:pt x="1882242" y="2302770"/>
                  <a:pt x="1326820" y="1925371"/>
                </a:cubicBezTo>
                <a:cubicBezTo>
                  <a:pt x="678827" y="1485071"/>
                  <a:pt x="240669" y="851425"/>
                  <a:pt x="37046" y="153857"/>
                </a:cubicBezTo>
                <a:lnTo>
                  <a:pt x="0" y="0"/>
                </a:lnTo>
                <a:lnTo>
                  <a:pt x="5511418" y="0"/>
                </a:lnTo>
                <a:lnTo>
                  <a:pt x="5511418" y="1459098"/>
                </a:lnTo>
                <a:lnTo>
                  <a:pt x="5409152" y="1569255"/>
                </a:lnTo>
                <a:cubicBezTo>
                  <a:pt x="4791760" y="2170478"/>
                  <a:pt x="3970132" y="2488415"/>
                  <a:pt x="3137461" y="248619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0" name="Freeform: Shape 13"/>
          <p:cNvSpPr/>
          <p:nvPr userDrawn="1"/>
        </p:nvSpPr>
        <p:spPr>
          <a:xfrm>
            <a:off x="5723331" y="0"/>
            <a:ext cx="5797157" cy="5875715"/>
          </a:xfrm>
          <a:custGeom>
            <a:avLst/>
            <a:gdLst>
              <a:gd name="connsiteX0" fmla="*/ 1344548 w 6135065"/>
              <a:gd name="connsiteY0" fmla="*/ 0 h 6218297"/>
              <a:gd name="connsiteX1" fmla="*/ 6135065 w 6135065"/>
              <a:gd name="connsiteY1" fmla="*/ 0 h 6218297"/>
              <a:gd name="connsiteX2" fmla="*/ 6135065 w 6135065"/>
              <a:gd name="connsiteY2" fmla="*/ 4487955 h 6218297"/>
              <a:gd name="connsiteX3" fmla="*/ 5924471 w 6135065"/>
              <a:gd name="connsiteY3" fmla="*/ 4797888 h 6218297"/>
              <a:gd name="connsiteX4" fmla="*/ 5924472 w 6135065"/>
              <a:gd name="connsiteY4" fmla="*/ 4797887 h 6218297"/>
              <a:gd name="connsiteX5" fmla="*/ 5924471 w 6135065"/>
              <a:gd name="connsiteY5" fmla="*/ 4797890 h 6218297"/>
              <a:gd name="connsiteX6" fmla="*/ 1420408 w 6135065"/>
              <a:gd name="connsiteY6" fmla="*/ 5657465 h 6218297"/>
              <a:gd name="connsiteX7" fmla="*/ 560834 w 6135065"/>
              <a:gd name="connsiteY7" fmla="*/ 1153402 h 6218297"/>
              <a:gd name="connsiteX8" fmla="*/ 560835 w 6135065"/>
              <a:gd name="connsiteY8" fmla="*/ 1153400 h 62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065" h="6218297">
                <a:moveTo>
                  <a:pt x="1344548" y="0"/>
                </a:moveTo>
                <a:lnTo>
                  <a:pt x="6135065" y="0"/>
                </a:lnTo>
                <a:lnTo>
                  <a:pt x="6135065" y="4487955"/>
                </a:lnTo>
                <a:lnTo>
                  <a:pt x="5924471" y="4797888"/>
                </a:lnTo>
                <a:lnTo>
                  <a:pt x="5924472" y="4797887"/>
                </a:lnTo>
                <a:lnTo>
                  <a:pt x="5924471" y="4797890"/>
                </a:lnTo>
                <a:cubicBezTo>
                  <a:pt x="4918073" y="6279017"/>
                  <a:pt x="2901535" y="6663863"/>
                  <a:pt x="1420408" y="5657465"/>
                </a:cubicBezTo>
                <a:cubicBezTo>
                  <a:pt x="-60720" y="4651067"/>
                  <a:pt x="-445565" y="2634530"/>
                  <a:pt x="560834" y="1153402"/>
                </a:cubicBezTo>
                <a:lnTo>
                  <a:pt x="560835" y="1153400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59949" y="0"/>
            <a:ext cx="5460540" cy="5571769"/>
          </a:xfrm>
          <a:custGeom>
            <a:avLst/>
            <a:gdLst>
              <a:gd name="connsiteX0" fmla="*/ 1465593 w 5778827"/>
              <a:gd name="connsiteY0" fmla="*/ 0 h 5896630"/>
              <a:gd name="connsiteX1" fmla="*/ 5778827 w 5778827"/>
              <a:gd name="connsiteY1" fmla="*/ 0 h 5896630"/>
              <a:gd name="connsiteX2" fmla="*/ 5778827 w 5778827"/>
              <a:gd name="connsiteY2" fmla="*/ 3830098 h 5896630"/>
              <a:gd name="connsiteX3" fmla="*/ 5226015 w 5778827"/>
              <a:gd name="connsiteY3" fmla="*/ 4643678 h 5896630"/>
              <a:gd name="connsiteX4" fmla="*/ 5226014 w 5778827"/>
              <a:gd name="connsiteY4" fmla="*/ 4643680 h 5896630"/>
              <a:gd name="connsiteX5" fmla="*/ 1252951 w 5778827"/>
              <a:gd name="connsiteY5" fmla="*/ 5401917 h 5896630"/>
              <a:gd name="connsiteX6" fmla="*/ 494715 w 5778827"/>
              <a:gd name="connsiteY6" fmla="*/ 1428853 h 5896630"/>
              <a:gd name="connsiteX7" fmla="*/ 494716 w 5778827"/>
              <a:gd name="connsiteY7" fmla="*/ 1428851 h 58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827" h="5896630">
                <a:moveTo>
                  <a:pt x="1465593" y="0"/>
                </a:moveTo>
                <a:lnTo>
                  <a:pt x="5778827" y="0"/>
                </a:lnTo>
                <a:lnTo>
                  <a:pt x="5778827" y="3830098"/>
                </a:lnTo>
                <a:lnTo>
                  <a:pt x="5226015" y="4643678"/>
                </a:lnTo>
                <a:lnTo>
                  <a:pt x="5226014" y="4643680"/>
                </a:lnTo>
                <a:cubicBezTo>
                  <a:pt x="4338265" y="5950191"/>
                  <a:pt x="2559463" y="6289666"/>
                  <a:pt x="1252951" y="5401917"/>
                </a:cubicBezTo>
                <a:cubicBezTo>
                  <a:pt x="-53561" y="4514167"/>
                  <a:pt x="-393035" y="2735366"/>
                  <a:pt x="494715" y="1428853"/>
                </a:cubicBezTo>
                <a:lnTo>
                  <a:pt x="494716" y="1428851"/>
                </a:lnTo>
                <a:close/>
              </a:path>
            </a:pathLst>
          </a:custGeom>
          <a:pattFill prst="pct5">
            <a:fgClr>
              <a:srgbClr val="006633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23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243" y="6186168"/>
            <a:ext cx="418246" cy="345009"/>
          </a:xfrm>
        </p:spPr>
        <p:txBody>
          <a:bodyPr/>
          <a:lstStyle>
            <a:lvl1pPr>
              <a:defRPr sz="1323">
                <a:solidFill>
                  <a:srgbClr val="005F2E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871986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en"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243" y="6186168"/>
            <a:ext cx="418246" cy="345009"/>
          </a:xfrm>
        </p:spPr>
        <p:txBody>
          <a:bodyPr/>
          <a:lstStyle>
            <a:lvl1pPr>
              <a:defRPr sz="132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A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9952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AF06FD0D-3239-4B31-B524-981A33B1B1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9141257" cy="6480176"/>
          </a:xfrm>
          <a:custGeom>
            <a:avLst/>
            <a:gdLst>
              <a:gd name="connsiteX0" fmla="*/ 8686803 w 11430003"/>
              <a:gd name="connsiteY0" fmla="*/ 6467476 h 6858001"/>
              <a:gd name="connsiteX1" fmla="*/ 11430003 w 11430003"/>
              <a:gd name="connsiteY1" fmla="*/ 6467476 h 6858001"/>
              <a:gd name="connsiteX2" fmla="*/ 11430003 w 11430003"/>
              <a:gd name="connsiteY2" fmla="*/ 6858001 h 6858001"/>
              <a:gd name="connsiteX3" fmla="*/ 8686803 w 11430003"/>
              <a:gd name="connsiteY3" fmla="*/ 6858001 h 6858001"/>
              <a:gd name="connsiteX4" fmla="*/ 5791202 w 11430003"/>
              <a:gd name="connsiteY4" fmla="*/ 5572126 h 6858001"/>
              <a:gd name="connsiteX5" fmla="*/ 8534402 w 11430003"/>
              <a:gd name="connsiteY5" fmla="*/ 5572126 h 6858001"/>
              <a:gd name="connsiteX6" fmla="*/ 8534402 w 11430003"/>
              <a:gd name="connsiteY6" fmla="*/ 6858001 h 6858001"/>
              <a:gd name="connsiteX7" fmla="*/ 5791202 w 11430003"/>
              <a:gd name="connsiteY7" fmla="*/ 6858001 h 6858001"/>
              <a:gd name="connsiteX8" fmla="*/ 2895602 w 11430003"/>
              <a:gd name="connsiteY8" fmla="*/ 5133976 h 6858001"/>
              <a:gd name="connsiteX9" fmla="*/ 5638801 w 11430003"/>
              <a:gd name="connsiteY9" fmla="*/ 5133976 h 6858001"/>
              <a:gd name="connsiteX10" fmla="*/ 5638801 w 11430003"/>
              <a:gd name="connsiteY10" fmla="*/ 6858001 h 6858001"/>
              <a:gd name="connsiteX11" fmla="*/ 2895602 w 11430003"/>
              <a:gd name="connsiteY11" fmla="*/ 6858001 h 6858001"/>
              <a:gd name="connsiteX12" fmla="*/ 1 w 11430003"/>
              <a:gd name="connsiteY12" fmla="*/ 4238626 h 6858001"/>
              <a:gd name="connsiteX13" fmla="*/ 2743201 w 11430003"/>
              <a:gd name="connsiteY13" fmla="*/ 4238626 h 6858001"/>
              <a:gd name="connsiteX14" fmla="*/ 2743201 w 11430003"/>
              <a:gd name="connsiteY14" fmla="*/ 6858001 h 6858001"/>
              <a:gd name="connsiteX15" fmla="*/ 1 w 11430003"/>
              <a:gd name="connsiteY15" fmla="*/ 6858001 h 6858001"/>
              <a:gd name="connsiteX16" fmla="*/ 2895602 w 11430003"/>
              <a:gd name="connsiteY16" fmla="*/ 1276351 h 6858001"/>
              <a:gd name="connsiteX17" fmla="*/ 5638801 w 11430003"/>
              <a:gd name="connsiteY17" fmla="*/ 1276351 h 6858001"/>
              <a:gd name="connsiteX18" fmla="*/ 5638801 w 11430003"/>
              <a:gd name="connsiteY18" fmla="*/ 4933951 h 6858001"/>
              <a:gd name="connsiteX19" fmla="*/ 2895602 w 11430003"/>
              <a:gd name="connsiteY19" fmla="*/ 4933951 h 6858001"/>
              <a:gd name="connsiteX20" fmla="*/ 1 w 11430003"/>
              <a:gd name="connsiteY20" fmla="*/ 381002 h 6858001"/>
              <a:gd name="connsiteX21" fmla="*/ 2743201 w 11430003"/>
              <a:gd name="connsiteY21" fmla="*/ 381002 h 6858001"/>
              <a:gd name="connsiteX22" fmla="*/ 2743201 w 11430003"/>
              <a:gd name="connsiteY22" fmla="*/ 4038601 h 6858001"/>
              <a:gd name="connsiteX23" fmla="*/ 1 w 11430003"/>
              <a:gd name="connsiteY23" fmla="*/ 4038601 h 6858001"/>
              <a:gd name="connsiteX24" fmla="*/ 2895602 w 11430003"/>
              <a:gd name="connsiteY24" fmla="*/ 0 h 6858001"/>
              <a:gd name="connsiteX25" fmla="*/ 5638801 w 11430003"/>
              <a:gd name="connsiteY25" fmla="*/ 0 h 6858001"/>
              <a:gd name="connsiteX26" fmla="*/ 5638801 w 11430003"/>
              <a:gd name="connsiteY26" fmla="*/ 1076325 h 6858001"/>
              <a:gd name="connsiteX27" fmla="*/ 2895602 w 11430003"/>
              <a:gd name="connsiteY27" fmla="*/ 1076325 h 6858001"/>
              <a:gd name="connsiteX28" fmla="*/ 0 w 11430003"/>
              <a:gd name="connsiteY28" fmla="*/ 0 h 6858001"/>
              <a:gd name="connsiteX29" fmla="*/ 2743200 w 11430003"/>
              <a:gd name="connsiteY29" fmla="*/ 0 h 6858001"/>
              <a:gd name="connsiteX30" fmla="*/ 2743200 w 11430003"/>
              <a:gd name="connsiteY30" fmla="*/ 180975 h 6858001"/>
              <a:gd name="connsiteX31" fmla="*/ 0 w 11430003"/>
              <a:gd name="connsiteY31" fmla="*/ 18097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430003" h="6858001">
                <a:moveTo>
                  <a:pt x="8686803" y="6467476"/>
                </a:moveTo>
                <a:lnTo>
                  <a:pt x="11430003" y="6467476"/>
                </a:lnTo>
                <a:lnTo>
                  <a:pt x="11430003" y="6858001"/>
                </a:lnTo>
                <a:lnTo>
                  <a:pt x="8686803" y="6858001"/>
                </a:lnTo>
                <a:close/>
                <a:moveTo>
                  <a:pt x="5791202" y="5572126"/>
                </a:moveTo>
                <a:lnTo>
                  <a:pt x="8534402" y="5572126"/>
                </a:lnTo>
                <a:lnTo>
                  <a:pt x="8534402" y="6858001"/>
                </a:lnTo>
                <a:lnTo>
                  <a:pt x="5791202" y="6858001"/>
                </a:lnTo>
                <a:close/>
                <a:moveTo>
                  <a:pt x="2895602" y="5133976"/>
                </a:moveTo>
                <a:lnTo>
                  <a:pt x="5638801" y="5133976"/>
                </a:lnTo>
                <a:lnTo>
                  <a:pt x="5638801" y="6858001"/>
                </a:lnTo>
                <a:lnTo>
                  <a:pt x="2895602" y="6858001"/>
                </a:lnTo>
                <a:close/>
                <a:moveTo>
                  <a:pt x="1" y="4238626"/>
                </a:moveTo>
                <a:lnTo>
                  <a:pt x="2743201" y="4238626"/>
                </a:lnTo>
                <a:lnTo>
                  <a:pt x="2743201" y="6858001"/>
                </a:lnTo>
                <a:lnTo>
                  <a:pt x="1" y="6858001"/>
                </a:lnTo>
                <a:close/>
                <a:moveTo>
                  <a:pt x="2895602" y="1276351"/>
                </a:moveTo>
                <a:lnTo>
                  <a:pt x="5638801" y="1276351"/>
                </a:lnTo>
                <a:lnTo>
                  <a:pt x="5638801" y="4933951"/>
                </a:lnTo>
                <a:lnTo>
                  <a:pt x="2895602" y="4933951"/>
                </a:lnTo>
                <a:close/>
                <a:moveTo>
                  <a:pt x="1" y="381002"/>
                </a:moveTo>
                <a:lnTo>
                  <a:pt x="2743201" y="381002"/>
                </a:lnTo>
                <a:lnTo>
                  <a:pt x="2743201" y="4038601"/>
                </a:lnTo>
                <a:lnTo>
                  <a:pt x="1" y="4038601"/>
                </a:lnTo>
                <a:close/>
                <a:moveTo>
                  <a:pt x="2895602" y="0"/>
                </a:moveTo>
                <a:lnTo>
                  <a:pt x="5638801" y="0"/>
                </a:lnTo>
                <a:lnTo>
                  <a:pt x="5638801" y="1076325"/>
                </a:lnTo>
                <a:lnTo>
                  <a:pt x="2895602" y="1076325"/>
                </a:lnTo>
                <a:close/>
                <a:moveTo>
                  <a:pt x="0" y="0"/>
                </a:moveTo>
                <a:lnTo>
                  <a:pt x="2743200" y="0"/>
                </a:lnTo>
                <a:lnTo>
                  <a:pt x="2743200" y="180975"/>
                </a:lnTo>
                <a:lnTo>
                  <a:pt x="0" y="180975"/>
                </a:lnTo>
                <a:close/>
              </a:path>
            </a:pathLst>
          </a:custGeom>
          <a:pattFill prst="pct5">
            <a:fgClr>
              <a:srgbClr val="008D36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45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Star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436652" y="0"/>
            <a:ext cx="6186709" cy="6480175"/>
          </a:xfrm>
          <a:custGeom>
            <a:avLst/>
            <a:gdLst>
              <a:gd name="connsiteX0" fmla="*/ 0 w 6547323"/>
              <a:gd name="connsiteY0" fmla="*/ 0 h 6858000"/>
              <a:gd name="connsiteX1" fmla="*/ 6349557 w 6547323"/>
              <a:gd name="connsiteY1" fmla="*/ 0 h 6858000"/>
              <a:gd name="connsiteX2" fmla="*/ 3814581 w 6547323"/>
              <a:gd name="connsiteY2" fmla="*/ 3300265 h 6858000"/>
              <a:gd name="connsiteX3" fmla="*/ 6547323 w 6547323"/>
              <a:gd name="connsiteY3" fmla="*/ 6858000 h 6858000"/>
              <a:gd name="connsiteX4" fmla="*/ 0 w 65473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7323" h="6858000">
                <a:moveTo>
                  <a:pt x="0" y="0"/>
                </a:moveTo>
                <a:lnTo>
                  <a:pt x="6349557" y="0"/>
                </a:lnTo>
                <a:lnTo>
                  <a:pt x="3814581" y="3300265"/>
                </a:lnTo>
                <a:lnTo>
                  <a:pt x="6547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 flipH="1">
            <a:off x="1804646" y="3124884"/>
            <a:ext cx="4813399" cy="3355291"/>
          </a:xfrm>
          <a:prstGeom prst="parallelogram">
            <a:avLst>
              <a:gd name="adj" fmla="val 76721"/>
            </a:avLst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2870B29-B525-4A0A-8BFC-BCE2939A50F0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2" y="0"/>
            <a:ext cx="6186709" cy="6480175"/>
          </a:xfrm>
          <a:custGeom>
            <a:avLst/>
            <a:gdLst>
              <a:gd name="connsiteX0" fmla="*/ 0 w 6547323"/>
              <a:gd name="connsiteY0" fmla="*/ 0 h 6858000"/>
              <a:gd name="connsiteX1" fmla="*/ 6349557 w 6547323"/>
              <a:gd name="connsiteY1" fmla="*/ 0 h 6858000"/>
              <a:gd name="connsiteX2" fmla="*/ 3814581 w 6547323"/>
              <a:gd name="connsiteY2" fmla="*/ 3300265 h 6858000"/>
              <a:gd name="connsiteX3" fmla="*/ 6547323 w 6547323"/>
              <a:gd name="connsiteY3" fmla="*/ 6858000 h 6858000"/>
              <a:gd name="connsiteX4" fmla="*/ 0 w 65473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47323" h="6858000">
                <a:moveTo>
                  <a:pt x="0" y="0"/>
                </a:moveTo>
                <a:lnTo>
                  <a:pt x="6349557" y="0"/>
                </a:lnTo>
                <a:lnTo>
                  <a:pt x="3814581" y="3300265"/>
                </a:lnTo>
                <a:lnTo>
                  <a:pt x="6547323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8374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 userDrawn="1"/>
        </p:nvSpPr>
        <p:spPr>
          <a:xfrm rot="10800000">
            <a:off x="5046288" y="2"/>
            <a:ext cx="6474201" cy="6474102"/>
          </a:xfrm>
          <a:prstGeom prst="rtTriangle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3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892124" y="3"/>
            <a:ext cx="8628364" cy="6474102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31298" y="5490791"/>
                </a:lnTo>
                <a:lnTo>
                  <a:pt x="7757710" y="6860721"/>
                </a:lnTo>
                <a:lnTo>
                  <a:pt x="0" y="6860721"/>
                </a:lnTo>
                <a:close/>
              </a:path>
            </a:pathLst>
          </a:custGeom>
          <a:pattFill prst="pct5">
            <a:fgClr>
              <a:srgbClr val="1C655E"/>
            </a:fgClr>
            <a:bgClr>
              <a:schemeClr val="bg1"/>
            </a:bgClr>
          </a:pattFill>
        </p:spPr>
        <p:txBody>
          <a:bodyPr vert="horz" lIns="91440" tIns="45720" rIns="91440" bIns="45720" rtlCol="0" anchor="ctr">
            <a:normAutofit/>
          </a:bodyPr>
          <a:lstStyle>
            <a:lvl1pPr marL="216004" indent="-216004" algn="ctr">
              <a:buFont typeface="Arial" panose="020B0604020202020204" pitchFamily="34" charset="0"/>
              <a:buChar char="•"/>
              <a:defRPr lang="en-US" sz="188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191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St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3">
            <a:extLst>
              <a:ext uri="{FF2B5EF4-FFF2-40B4-BE49-F238E27FC236}">
                <a16:creationId xmlns:a16="http://schemas.microsoft.com/office/drawing/2014/main" id="{215DCC06-2F8F-4A0C-AC7E-B38085EDF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25886" cy="6480175"/>
          </a:xfrm>
          <a:custGeom>
            <a:avLst/>
            <a:gdLst>
              <a:gd name="connsiteX0" fmla="*/ 690146 w 6377126"/>
              <a:gd name="connsiteY0" fmla="*/ 6438374 h 6858000"/>
              <a:gd name="connsiteX1" fmla="*/ 932417 w 6377126"/>
              <a:gd name="connsiteY1" fmla="*/ 6858000 h 6858000"/>
              <a:gd name="connsiteX2" fmla="*/ 0 w 6377126"/>
              <a:gd name="connsiteY2" fmla="*/ 6858000 h 6858000"/>
              <a:gd name="connsiteX3" fmla="*/ 0 w 6377126"/>
              <a:gd name="connsiteY3" fmla="*/ 6836830 h 6858000"/>
              <a:gd name="connsiteX4" fmla="*/ 0 w 6377126"/>
              <a:gd name="connsiteY4" fmla="*/ 5243008 h 6858000"/>
              <a:gd name="connsiteX5" fmla="*/ 609485 w 6377126"/>
              <a:gd name="connsiteY5" fmla="*/ 6298666 h 6858000"/>
              <a:gd name="connsiteX6" fmla="*/ 0 w 6377126"/>
              <a:gd name="connsiteY6" fmla="*/ 6650552 h 6858000"/>
              <a:gd name="connsiteX7" fmla="*/ 3961652 w 6377126"/>
              <a:gd name="connsiteY7" fmla="*/ 4549571 h 6858000"/>
              <a:gd name="connsiteX8" fmla="*/ 5294425 w 6377126"/>
              <a:gd name="connsiteY8" fmla="*/ 6858000 h 6858000"/>
              <a:gd name="connsiteX9" fmla="*/ 3253128 w 6377126"/>
              <a:gd name="connsiteY9" fmla="*/ 6858000 h 6858000"/>
              <a:gd name="connsiteX10" fmla="*/ 2430680 w 6377126"/>
              <a:gd name="connsiteY10" fmla="*/ 5433478 h 6858000"/>
              <a:gd name="connsiteX11" fmla="*/ 1384858 w 6377126"/>
              <a:gd name="connsiteY11" fmla="*/ 3864041 h 6858000"/>
              <a:gd name="connsiteX12" fmla="*/ 3105618 w 6377126"/>
              <a:gd name="connsiteY12" fmla="*/ 6844488 h 6858000"/>
              <a:gd name="connsiteX13" fmla="*/ 3082214 w 6377126"/>
              <a:gd name="connsiteY13" fmla="*/ 6858000 h 6858000"/>
              <a:gd name="connsiteX14" fmla="*/ 1072123 w 6377126"/>
              <a:gd name="connsiteY14" fmla="*/ 6858000 h 6858000"/>
              <a:gd name="connsiteX15" fmla="*/ 0 w 6377126"/>
              <a:gd name="connsiteY15" fmla="*/ 5001027 h 6858000"/>
              <a:gd name="connsiteX16" fmla="*/ 0 w 6377126"/>
              <a:gd name="connsiteY16" fmla="*/ 4663589 h 6858000"/>
              <a:gd name="connsiteX17" fmla="*/ 4656363 w 6377126"/>
              <a:gd name="connsiteY17" fmla="*/ 1975236 h 6858000"/>
              <a:gd name="connsiteX18" fmla="*/ 6377126 w 6377126"/>
              <a:gd name="connsiteY18" fmla="*/ 4955682 h 6858000"/>
              <a:gd name="connsiteX19" fmla="*/ 4846153 w 6377126"/>
              <a:gd name="connsiteY19" fmla="*/ 5839590 h 6858000"/>
              <a:gd name="connsiteX20" fmla="*/ 3125391 w 6377126"/>
              <a:gd name="connsiteY20" fmla="*/ 2859143 h 6858000"/>
              <a:gd name="connsiteX21" fmla="*/ 2160227 w 6377126"/>
              <a:gd name="connsiteY21" fmla="*/ 1429414 h 6858000"/>
              <a:gd name="connsiteX22" fmla="*/ 3880991 w 6377126"/>
              <a:gd name="connsiteY22" fmla="*/ 4409862 h 6858000"/>
              <a:gd name="connsiteX23" fmla="*/ 2350018 w 6377126"/>
              <a:gd name="connsiteY23" fmla="*/ 5293770 h 6858000"/>
              <a:gd name="connsiteX24" fmla="*/ 629257 w 6377126"/>
              <a:gd name="connsiteY24" fmla="*/ 2313322 h 6858000"/>
              <a:gd name="connsiteX25" fmla="*/ 1474664 w 6377126"/>
              <a:gd name="connsiteY25" fmla="*/ 0 h 6858000"/>
              <a:gd name="connsiteX26" fmla="*/ 3515960 w 6377126"/>
              <a:gd name="connsiteY26" fmla="*/ 0 h 6858000"/>
              <a:gd name="connsiteX27" fmla="*/ 4575702 w 6377126"/>
              <a:gd name="connsiteY27" fmla="*/ 1835527 h 6858000"/>
              <a:gd name="connsiteX28" fmla="*/ 3044729 w 6377126"/>
              <a:gd name="connsiteY28" fmla="*/ 2719435 h 6858000"/>
              <a:gd name="connsiteX29" fmla="*/ 0 w 6377126"/>
              <a:gd name="connsiteY29" fmla="*/ 0 h 6858000"/>
              <a:gd name="connsiteX30" fmla="*/ 1334958 w 6377126"/>
              <a:gd name="connsiteY30" fmla="*/ 0 h 6858000"/>
              <a:gd name="connsiteX31" fmla="*/ 2079568 w 6377126"/>
              <a:gd name="connsiteY31" fmla="*/ 1289704 h 6858000"/>
              <a:gd name="connsiteX32" fmla="*/ 548597 w 6377126"/>
              <a:gd name="connsiteY32" fmla="*/ 2173612 h 6858000"/>
              <a:gd name="connsiteX33" fmla="*/ 0 w 6377126"/>
              <a:gd name="connsiteY33" fmla="*/ 12234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77126" h="6858000">
                <a:moveTo>
                  <a:pt x="690146" y="6438374"/>
                </a:moveTo>
                <a:lnTo>
                  <a:pt x="932417" y="6858000"/>
                </a:lnTo>
                <a:lnTo>
                  <a:pt x="0" y="6858000"/>
                </a:lnTo>
                <a:lnTo>
                  <a:pt x="0" y="6836830"/>
                </a:lnTo>
                <a:close/>
                <a:moveTo>
                  <a:pt x="0" y="5243008"/>
                </a:moveTo>
                <a:lnTo>
                  <a:pt x="609485" y="6298666"/>
                </a:lnTo>
                <a:lnTo>
                  <a:pt x="0" y="6650552"/>
                </a:lnTo>
                <a:close/>
                <a:moveTo>
                  <a:pt x="3961652" y="4549571"/>
                </a:moveTo>
                <a:lnTo>
                  <a:pt x="5294425" y="6858000"/>
                </a:lnTo>
                <a:lnTo>
                  <a:pt x="3253128" y="6858000"/>
                </a:lnTo>
                <a:lnTo>
                  <a:pt x="2430680" y="5433478"/>
                </a:lnTo>
                <a:close/>
                <a:moveTo>
                  <a:pt x="1384858" y="3864041"/>
                </a:moveTo>
                <a:lnTo>
                  <a:pt x="3105618" y="6844488"/>
                </a:lnTo>
                <a:lnTo>
                  <a:pt x="3082214" y="6858000"/>
                </a:lnTo>
                <a:lnTo>
                  <a:pt x="1072123" y="6858000"/>
                </a:lnTo>
                <a:lnTo>
                  <a:pt x="0" y="5001027"/>
                </a:lnTo>
                <a:lnTo>
                  <a:pt x="0" y="4663589"/>
                </a:lnTo>
                <a:close/>
                <a:moveTo>
                  <a:pt x="4656363" y="1975236"/>
                </a:moveTo>
                <a:lnTo>
                  <a:pt x="6377126" y="4955682"/>
                </a:lnTo>
                <a:lnTo>
                  <a:pt x="4846153" y="5839590"/>
                </a:lnTo>
                <a:lnTo>
                  <a:pt x="3125391" y="2859143"/>
                </a:lnTo>
                <a:close/>
                <a:moveTo>
                  <a:pt x="2160227" y="1429414"/>
                </a:moveTo>
                <a:lnTo>
                  <a:pt x="3880991" y="4409862"/>
                </a:lnTo>
                <a:lnTo>
                  <a:pt x="2350018" y="5293770"/>
                </a:lnTo>
                <a:lnTo>
                  <a:pt x="629257" y="2313322"/>
                </a:lnTo>
                <a:close/>
                <a:moveTo>
                  <a:pt x="1474664" y="0"/>
                </a:moveTo>
                <a:lnTo>
                  <a:pt x="3515960" y="0"/>
                </a:lnTo>
                <a:lnTo>
                  <a:pt x="4575702" y="1835527"/>
                </a:lnTo>
                <a:lnTo>
                  <a:pt x="3044729" y="2719435"/>
                </a:lnTo>
                <a:close/>
                <a:moveTo>
                  <a:pt x="0" y="0"/>
                </a:moveTo>
                <a:lnTo>
                  <a:pt x="1334958" y="0"/>
                </a:lnTo>
                <a:lnTo>
                  <a:pt x="2079568" y="1289704"/>
                </a:lnTo>
                <a:lnTo>
                  <a:pt x="548597" y="2173612"/>
                </a:lnTo>
                <a:lnTo>
                  <a:pt x="0" y="122341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D94040-2E6A-4074-9AF3-B7CFDC2DA20A}"/>
              </a:ext>
            </a:extLst>
          </p:cNvPr>
          <p:cNvSpPr/>
          <p:nvPr userDrawn="1"/>
        </p:nvSpPr>
        <p:spPr>
          <a:xfrm rot="19800000" flipH="1">
            <a:off x="-720985" y="1597775"/>
            <a:ext cx="1441970" cy="2497527"/>
          </a:xfrm>
          <a:custGeom>
            <a:avLst/>
            <a:gdLst>
              <a:gd name="connsiteX0" fmla="*/ 0 w 1526020"/>
              <a:gd name="connsiteY0" fmla="*/ 0 h 2643145"/>
              <a:gd name="connsiteX1" fmla="*/ 0 w 1526020"/>
              <a:gd name="connsiteY1" fmla="*/ 2643145 h 2643145"/>
              <a:gd name="connsiteX2" fmla="*/ 1526020 w 1526020"/>
              <a:gd name="connsiteY2" fmla="*/ 2643145 h 264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6020" h="2643145">
                <a:moveTo>
                  <a:pt x="0" y="0"/>
                </a:moveTo>
                <a:lnTo>
                  <a:pt x="0" y="2643145"/>
                </a:lnTo>
                <a:lnTo>
                  <a:pt x="1526020" y="2643145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6E6589-8B22-4102-8C4A-8437D6B41771}"/>
              </a:ext>
            </a:extLst>
          </p:cNvPr>
          <p:cNvSpPr/>
          <p:nvPr userDrawn="1"/>
        </p:nvSpPr>
        <p:spPr>
          <a:xfrm>
            <a:off x="4657393" y="4811249"/>
            <a:ext cx="2410219" cy="1668926"/>
          </a:xfrm>
          <a:custGeom>
            <a:avLst/>
            <a:gdLst>
              <a:gd name="connsiteX0" fmla="*/ 1530973 w 2550707"/>
              <a:gd name="connsiteY0" fmla="*/ 0 h 1766232"/>
              <a:gd name="connsiteX1" fmla="*/ 2550707 w 2550707"/>
              <a:gd name="connsiteY1" fmla="*/ 1766232 h 1766232"/>
              <a:gd name="connsiteX2" fmla="*/ 509410 w 2550707"/>
              <a:gd name="connsiteY2" fmla="*/ 1766232 h 1766232"/>
              <a:gd name="connsiteX3" fmla="*/ 0 w 2550707"/>
              <a:gd name="connsiteY3" fmla="*/ 883908 h 176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0707" h="1766232">
                <a:moveTo>
                  <a:pt x="1530973" y="0"/>
                </a:moveTo>
                <a:lnTo>
                  <a:pt x="2550707" y="1766232"/>
                </a:lnTo>
                <a:lnTo>
                  <a:pt x="509410" y="1766232"/>
                </a:lnTo>
                <a:lnTo>
                  <a:pt x="0" y="88390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6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F2658-F217-48FD-9FE0-A973885F3361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25/07/2022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reeform: Shape 16"/>
          <p:cNvSpPr/>
          <p:nvPr userDrawn="1"/>
        </p:nvSpPr>
        <p:spPr>
          <a:xfrm rot="10800000">
            <a:off x="-1" y="4378853"/>
            <a:ext cx="4658286" cy="2101322"/>
          </a:xfrm>
          <a:custGeom>
            <a:avLst/>
            <a:gdLst>
              <a:gd name="connsiteX0" fmla="*/ 3137461 w 5511418"/>
              <a:gd name="connsiteY0" fmla="*/ 2486192 h 2486203"/>
              <a:gd name="connsiteX1" fmla="*/ 1326820 w 5511418"/>
              <a:gd name="connsiteY1" fmla="*/ 1925371 h 2486203"/>
              <a:gd name="connsiteX2" fmla="*/ 37046 w 5511418"/>
              <a:gd name="connsiteY2" fmla="*/ 153857 h 2486203"/>
              <a:gd name="connsiteX3" fmla="*/ 0 w 5511418"/>
              <a:gd name="connsiteY3" fmla="*/ 0 h 2486203"/>
              <a:gd name="connsiteX4" fmla="*/ 5511418 w 5511418"/>
              <a:gd name="connsiteY4" fmla="*/ 0 h 2486203"/>
              <a:gd name="connsiteX5" fmla="*/ 5511418 w 5511418"/>
              <a:gd name="connsiteY5" fmla="*/ 1459098 h 2486203"/>
              <a:gd name="connsiteX6" fmla="*/ 5409152 w 5511418"/>
              <a:gd name="connsiteY6" fmla="*/ 1569255 h 2486203"/>
              <a:gd name="connsiteX7" fmla="*/ 3137461 w 5511418"/>
              <a:gd name="connsiteY7" fmla="*/ 2486192 h 248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1418" h="2486203">
                <a:moveTo>
                  <a:pt x="3137461" y="2486192"/>
                </a:moveTo>
                <a:cubicBezTo>
                  <a:pt x="2512957" y="2484526"/>
                  <a:pt x="1882242" y="2302770"/>
                  <a:pt x="1326820" y="1925371"/>
                </a:cubicBezTo>
                <a:cubicBezTo>
                  <a:pt x="678827" y="1485071"/>
                  <a:pt x="240669" y="851425"/>
                  <a:pt x="37046" y="153857"/>
                </a:cubicBezTo>
                <a:lnTo>
                  <a:pt x="0" y="0"/>
                </a:lnTo>
                <a:lnTo>
                  <a:pt x="5511418" y="0"/>
                </a:lnTo>
                <a:lnTo>
                  <a:pt x="5511418" y="1459098"/>
                </a:lnTo>
                <a:lnTo>
                  <a:pt x="5409152" y="1569255"/>
                </a:lnTo>
                <a:cubicBezTo>
                  <a:pt x="4791760" y="2170478"/>
                  <a:pt x="3970132" y="2488415"/>
                  <a:pt x="3137461" y="248619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0" name="Freeform: Shape 13"/>
          <p:cNvSpPr/>
          <p:nvPr userDrawn="1"/>
        </p:nvSpPr>
        <p:spPr>
          <a:xfrm>
            <a:off x="5723331" y="0"/>
            <a:ext cx="5797157" cy="5875715"/>
          </a:xfrm>
          <a:custGeom>
            <a:avLst/>
            <a:gdLst>
              <a:gd name="connsiteX0" fmla="*/ 1344548 w 6135065"/>
              <a:gd name="connsiteY0" fmla="*/ 0 h 6218297"/>
              <a:gd name="connsiteX1" fmla="*/ 6135065 w 6135065"/>
              <a:gd name="connsiteY1" fmla="*/ 0 h 6218297"/>
              <a:gd name="connsiteX2" fmla="*/ 6135065 w 6135065"/>
              <a:gd name="connsiteY2" fmla="*/ 4487955 h 6218297"/>
              <a:gd name="connsiteX3" fmla="*/ 5924471 w 6135065"/>
              <a:gd name="connsiteY3" fmla="*/ 4797888 h 6218297"/>
              <a:gd name="connsiteX4" fmla="*/ 5924472 w 6135065"/>
              <a:gd name="connsiteY4" fmla="*/ 4797887 h 6218297"/>
              <a:gd name="connsiteX5" fmla="*/ 5924471 w 6135065"/>
              <a:gd name="connsiteY5" fmla="*/ 4797890 h 6218297"/>
              <a:gd name="connsiteX6" fmla="*/ 1420408 w 6135065"/>
              <a:gd name="connsiteY6" fmla="*/ 5657465 h 6218297"/>
              <a:gd name="connsiteX7" fmla="*/ 560834 w 6135065"/>
              <a:gd name="connsiteY7" fmla="*/ 1153402 h 6218297"/>
              <a:gd name="connsiteX8" fmla="*/ 560835 w 6135065"/>
              <a:gd name="connsiteY8" fmla="*/ 1153400 h 621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35065" h="6218297">
                <a:moveTo>
                  <a:pt x="1344548" y="0"/>
                </a:moveTo>
                <a:lnTo>
                  <a:pt x="6135065" y="0"/>
                </a:lnTo>
                <a:lnTo>
                  <a:pt x="6135065" y="4487955"/>
                </a:lnTo>
                <a:lnTo>
                  <a:pt x="5924471" y="4797888"/>
                </a:lnTo>
                <a:lnTo>
                  <a:pt x="5924472" y="4797887"/>
                </a:lnTo>
                <a:lnTo>
                  <a:pt x="5924471" y="4797890"/>
                </a:lnTo>
                <a:cubicBezTo>
                  <a:pt x="4918073" y="6279017"/>
                  <a:pt x="2901535" y="6663863"/>
                  <a:pt x="1420408" y="5657465"/>
                </a:cubicBezTo>
                <a:cubicBezTo>
                  <a:pt x="-60720" y="4651067"/>
                  <a:pt x="-445565" y="2634530"/>
                  <a:pt x="560834" y="1153402"/>
                </a:cubicBezTo>
                <a:lnTo>
                  <a:pt x="560835" y="1153400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 dirty="0">
              <a:solidFill>
                <a:prstClr val="white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59949" y="0"/>
            <a:ext cx="5460540" cy="5571769"/>
          </a:xfrm>
          <a:custGeom>
            <a:avLst/>
            <a:gdLst>
              <a:gd name="connsiteX0" fmla="*/ 1465593 w 5778827"/>
              <a:gd name="connsiteY0" fmla="*/ 0 h 5896630"/>
              <a:gd name="connsiteX1" fmla="*/ 5778827 w 5778827"/>
              <a:gd name="connsiteY1" fmla="*/ 0 h 5896630"/>
              <a:gd name="connsiteX2" fmla="*/ 5778827 w 5778827"/>
              <a:gd name="connsiteY2" fmla="*/ 3830098 h 5896630"/>
              <a:gd name="connsiteX3" fmla="*/ 5226015 w 5778827"/>
              <a:gd name="connsiteY3" fmla="*/ 4643678 h 5896630"/>
              <a:gd name="connsiteX4" fmla="*/ 5226014 w 5778827"/>
              <a:gd name="connsiteY4" fmla="*/ 4643680 h 5896630"/>
              <a:gd name="connsiteX5" fmla="*/ 1252951 w 5778827"/>
              <a:gd name="connsiteY5" fmla="*/ 5401917 h 5896630"/>
              <a:gd name="connsiteX6" fmla="*/ 494715 w 5778827"/>
              <a:gd name="connsiteY6" fmla="*/ 1428853 h 5896630"/>
              <a:gd name="connsiteX7" fmla="*/ 494716 w 5778827"/>
              <a:gd name="connsiteY7" fmla="*/ 1428851 h 589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8827" h="5896630">
                <a:moveTo>
                  <a:pt x="1465593" y="0"/>
                </a:moveTo>
                <a:lnTo>
                  <a:pt x="5778827" y="0"/>
                </a:lnTo>
                <a:lnTo>
                  <a:pt x="5778827" y="3830098"/>
                </a:lnTo>
                <a:lnTo>
                  <a:pt x="5226015" y="4643678"/>
                </a:lnTo>
                <a:lnTo>
                  <a:pt x="5226014" y="4643680"/>
                </a:lnTo>
                <a:cubicBezTo>
                  <a:pt x="4338265" y="5950191"/>
                  <a:pt x="2559463" y="6289666"/>
                  <a:pt x="1252951" y="5401917"/>
                </a:cubicBezTo>
                <a:cubicBezTo>
                  <a:pt x="-53561" y="4514167"/>
                  <a:pt x="-393035" y="2735366"/>
                  <a:pt x="494715" y="1428853"/>
                </a:cubicBezTo>
                <a:lnTo>
                  <a:pt x="494716" y="1428851"/>
                </a:lnTo>
                <a:close/>
              </a:path>
            </a:pathLst>
          </a:custGeom>
          <a:pattFill prst="pct5">
            <a:fgClr>
              <a:srgbClr val="006633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97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77EE4B0-D583-42F8-A198-2CF25D11C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243" y="6186168"/>
            <a:ext cx="418246" cy="345009"/>
          </a:xfrm>
        </p:spPr>
        <p:txBody>
          <a:bodyPr/>
          <a:lstStyle>
            <a:lvl1pPr>
              <a:defRPr sz="1323">
                <a:solidFill>
                  <a:srgbClr val="005F2E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/>
              <a:pPr>
                <a:defRPr/>
              </a:pPr>
              <a:t>‹#›</a:t>
            </a:fld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061205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een">
    <p:bg>
      <p:bgPr>
        <a:solidFill>
          <a:srgbClr val="00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3883CC1-6913-4748-8C44-ADD8A97D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6243" y="6186168"/>
            <a:ext cx="418246" cy="345009"/>
          </a:xfrm>
        </p:spPr>
        <p:txBody>
          <a:bodyPr/>
          <a:lstStyle>
            <a:lvl1pPr>
              <a:defRPr sz="1323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8EA908-BA59-4183-8648-53219FC00D5C}" type="slidenum">
              <a:rPr lang="en-AU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A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16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AF06FD0D-3239-4B31-B524-981A33B1B13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1"/>
            <a:ext cx="9141257" cy="6480176"/>
          </a:xfrm>
          <a:custGeom>
            <a:avLst/>
            <a:gdLst>
              <a:gd name="connsiteX0" fmla="*/ 8686803 w 11430003"/>
              <a:gd name="connsiteY0" fmla="*/ 6467476 h 6858001"/>
              <a:gd name="connsiteX1" fmla="*/ 11430003 w 11430003"/>
              <a:gd name="connsiteY1" fmla="*/ 6467476 h 6858001"/>
              <a:gd name="connsiteX2" fmla="*/ 11430003 w 11430003"/>
              <a:gd name="connsiteY2" fmla="*/ 6858001 h 6858001"/>
              <a:gd name="connsiteX3" fmla="*/ 8686803 w 11430003"/>
              <a:gd name="connsiteY3" fmla="*/ 6858001 h 6858001"/>
              <a:gd name="connsiteX4" fmla="*/ 5791202 w 11430003"/>
              <a:gd name="connsiteY4" fmla="*/ 5572126 h 6858001"/>
              <a:gd name="connsiteX5" fmla="*/ 8534402 w 11430003"/>
              <a:gd name="connsiteY5" fmla="*/ 5572126 h 6858001"/>
              <a:gd name="connsiteX6" fmla="*/ 8534402 w 11430003"/>
              <a:gd name="connsiteY6" fmla="*/ 6858001 h 6858001"/>
              <a:gd name="connsiteX7" fmla="*/ 5791202 w 11430003"/>
              <a:gd name="connsiteY7" fmla="*/ 6858001 h 6858001"/>
              <a:gd name="connsiteX8" fmla="*/ 2895602 w 11430003"/>
              <a:gd name="connsiteY8" fmla="*/ 5133976 h 6858001"/>
              <a:gd name="connsiteX9" fmla="*/ 5638801 w 11430003"/>
              <a:gd name="connsiteY9" fmla="*/ 5133976 h 6858001"/>
              <a:gd name="connsiteX10" fmla="*/ 5638801 w 11430003"/>
              <a:gd name="connsiteY10" fmla="*/ 6858001 h 6858001"/>
              <a:gd name="connsiteX11" fmla="*/ 2895602 w 11430003"/>
              <a:gd name="connsiteY11" fmla="*/ 6858001 h 6858001"/>
              <a:gd name="connsiteX12" fmla="*/ 1 w 11430003"/>
              <a:gd name="connsiteY12" fmla="*/ 4238626 h 6858001"/>
              <a:gd name="connsiteX13" fmla="*/ 2743201 w 11430003"/>
              <a:gd name="connsiteY13" fmla="*/ 4238626 h 6858001"/>
              <a:gd name="connsiteX14" fmla="*/ 2743201 w 11430003"/>
              <a:gd name="connsiteY14" fmla="*/ 6858001 h 6858001"/>
              <a:gd name="connsiteX15" fmla="*/ 1 w 11430003"/>
              <a:gd name="connsiteY15" fmla="*/ 6858001 h 6858001"/>
              <a:gd name="connsiteX16" fmla="*/ 2895602 w 11430003"/>
              <a:gd name="connsiteY16" fmla="*/ 1276351 h 6858001"/>
              <a:gd name="connsiteX17" fmla="*/ 5638801 w 11430003"/>
              <a:gd name="connsiteY17" fmla="*/ 1276351 h 6858001"/>
              <a:gd name="connsiteX18" fmla="*/ 5638801 w 11430003"/>
              <a:gd name="connsiteY18" fmla="*/ 4933951 h 6858001"/>
              <a:gd name="connsiteX19" fmla="*/ 2895602 w 11430003"/>
              <a:gd name="connsiteY19" fmla="*/ 4933951 h 6858001"/>
              <a:gd name="connsiteX20" fmla="*/ 1 w 11430003"/>
              <a:gd name="connsiteY20" fmla="*/ 381002 h 6858001"/>
              <a:gd name="connsiteX21" fmla="*/ 2743201 w 11430003"/>
              <a:gd name="connsiteY21" fmla="*/ 381002 h 6858001"/>
              <a:gd name="connsiteX22" fmla="*/ 2743201 w 11430003"/>
              <a:gd name="connsiteY22" fmla="*/ 4038601 h 6858001"/>
              <a:gd name="connsiteX23" fmla="*/ 1 w 11430003"/>
              <a:gd name="connsiteY23" fmla="*/ 4038601 h 6858001"/>
              <a:gd name="connsiteX24" fmla="*/ 2895602 w 11430003"/>
              <a:gd name="connsiteY24" fmla="*/ 0 h 6858001"/>
              <a:gd name="connsiteX25" fmla="*/ 5638801 w 11430003"/>
              <a:gd name="connsiteY25" fmla="*/ 0 h 6858001"/>
              <a:gd name="connsiteX26" fmla="*/ 5638801 w 11430003"/>
              <a:gd name="connsiteY26" fmla="*/ 1076325 h 6858001"/>
              <a:gd name="connsiteX27" fmla="*/ 2895602 w 11430003"/>
              <a:gd name="connsiteY27" fmla="*/ 1076325 h 6858001"/>
              <a:gd name="connsiteX28" fmla="*/ 0 w 11430003"/>
              <a:gd name="connsiteY28" fmla="*/ 0 h 6858001"/>
              <a:gd name="connsiteX29" fmla="*/ 2743200 w 11430003"/>
              <a:gd name="connsiteY29" fmla="*/ 0 h 6858001"/>
              <a:gd name="connsiteX30" fmla="*/ 2743200 w 11430003"/>
              <a:gd name="connsiteY30" fmla="*/ 180975 h 6858001"/>
              <a:gd name="connsiteX31" fmla="*/ 0 w 11430003"/>
              <a:gd name="connsiteY31" fmla="*/ 180975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430003" h="6858001">
                <a:moveTo>
                  <a:pt x="8686803" y="6467476"/>
                </a:moveTo>
                <a:lnTo>
                  <a:pt x="11430003" y="6467476"/>
                </a:lnTo>
                <a:lnTo>
                  <a:pt x="11430003" y="6858001"/>
                </a:lnTo>
                <a:lnTo>
                  <a:pt x="8686803" y="6858001"/>
                </a:lnTo>
                <a:close/>
                <a:moveTo>
                  <a:pt x="5791202" y="5572126"/>
                </a:moveTo>
                <a:lnTo>
                  <a:pt x="8534402" y="5572126"/>
                </a:lnTo>
                <a:lnTo>
                  <a:pt x="8534402" y="6858001"/>
                </a:lnTo>
                <a:lnTo>
                  <a:pt x="5791202" y="6858001"/>
                </a:lnTo>
                <a:close/>
                <a:moveTo>
                  <a:pt x="2895602" y="5133976"/>
                </a:moveTo>
                <a:lnTo>
                  <a:pt x="5638801" y="5133976"/>
                </a:lnTo>
                <a:lnTo>
                  <a:pt x="5638801" y="6858001"/>
                </a:lnTo>
                <a:lnTo>
                  <a:pt x="2895602" y="6858001"/>
                </a:lnTo>
                <a:close/>
                <a:moveTo>
                  <a:pt x="1" y="4238626"/>
                </a:moveTo>
                <a:lnTo>
                  <a:pt x="2743201" y="4238626"/>
                </a:lnTo>
                <a:lnTo>
                  <a:pt x="2743201" y="6858001"/>
                </a:lnTo>
                <a:lnTo>
                  <a:pt x="1" y="6858001"/>
                </a:lnTo>
                <a:close/>
                <a:moveTo>
                  <a:pt x="2895602" y="1276351"/>
                </a:moveTo>
                <a:lnTo>
                  <a:pt x="5638801" y="1276351"/>
                </a:lnTo>
                <a:lnTo>
                  <a:pt x="5638801" y="4933951"/>
                </a:lnTo>
                <a:lnTo>
                  <a:pt x="2895602" y="4933951"/>
                </a:lnTo>
                <a:close/>
                <a:moveTo>
                  <a:pt x="1" y="381002"/>
                </a:moveTo>
                <a:lnTo>
                  <a:pt x="2743201" y="381002"/>
                </a:lnTo>
                <a:lnTo>
                  <a:pt x="2743201" y="4038601"/>
                </a:lnTo>
                <a:lnTo>
                  <a:pt x="1" y="4038601"/>
                </a:lnTo>
                <a:close/>
                <a:moveTo>
                  <a:pt x="2895602" y="0"/>
                </a:moveTo>
                <a:lnTo>
                  <a:pt x="5638801" y="0"/>
                </a:lnTo>
                <a:lnTo>
                  <a:pt x="5638801" y="1076325"/>
                </a:lnTo>
                <a:lnTo>
                  <a:pt x="2895602" y="1076325"/>
                </a:lnTo>
                <a:close/>
                <a:moveTo>
                  <a:pt x="0" y="0"/>
                </a:moveTo>
                <a:lnTo>
                  <a:pt x="2743200" y="0"/>
                </a:lnTo>
                <a:lnTo>
                  <a:pt x="2743200" y="180975"/>
                </a:lnTo>
                <a:lnTo>
                  <a:pt x="0" y="180975"/>
                </a:lnTo>
                <a:close/>
              </a:path>
            </a:pathLst>
          </a:custGeom>
          <a:pattFill prst="pct5">
            <a:fgClr>
              <a:srgbClr val="008D36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92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Start 3">
  <p:cSld name="Cover -Start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>
            <a:spLocks noGrp="1"/>
          </p:cNvSpPr>
          <p:nvPr>
            <p:ph type="pic" idx="2"/>
          </p:nvPr>
        </p:nvSpPr>
        <p:spPr>
          <a:xfrm>
            <a:off x="0" y="0"/>
            <a:ext cx="6025886" cy="64801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" name="Google Shape;17;p43"/>
          <p:cNvSpPr/>
          <p:nvPr/>
        </p:nvSpPr>
        <p:spPr>
          <a:xfrm rot="-1800000" flipH="1">
            <a:off x="-720985" y="1597775"/>
            <a:ext cx="1441970" cy="2497527"/>
          </a:xfrm>
          <a:custGeom>
            <a:avLst/>
            <a:gdLst/>
            <a:ahLst/>
            <a:cxnLst/>
            <a:rect l="l" t="t" r="r" b="b"/>
            <a:pathLst>
              <a:path w="1526020" h="2643145" extrusionOk="0">
                <a:moveTo>
                  <a:pt x="0" y="0"/>
                </a:moveTo>
                <a:lnTo>
                  <a:pt x="0" y="2643145"/>
                </a:lnTo>
                <a:lnTo>
                  <a:pt x="1526020" y="2643145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3"/>
          <p:cNvSpPr/>
          <p:nvPr/>
        </p:nvSpPr>
        <p:spPr>
          <a:xfrm>
            <a:off x="4657393" y="4811249"/>
            <a:ext cx="2410219" cy="1668926"/>
          </a:xfrm>
          <a:custGeom>
            <a:avLst/>
            <a:gdLst/>
            <a:ahLst/>
            <a:cxnLst/>
            <a:rect l="l" t="t" r="r" b="b"/>
            <a:pathLst>
              <a:path w="2550707" h="1766232" extrusionOk="0">
                <a:moveTo>
                  <a:pt x="1530973" y="0"/>
                </a:moveTo>
                <a:lnTo>
                  <a:pt x="2550707" y="1766232"/>
                </a:lnTo>
                <a:lnTo>
                  <a:pt x="509410" y="1766232"/>
                </a:lnTo>
                <a:lnTo>
                  <a:pt x="0" y="88390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49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11126243" y="6186168"/>
            <a:ext cx="418246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864017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08034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9344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 Medium"/>
              <a:buNone/>
              <a:defRPr sz="566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68"/>
            </a:lvl1pPr>
            <a:lvl2pPr lvl="1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90"/>
            </a:lvl2pPr>
            <a:lvl3pPr lvl="2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701"/>
            </a:lvl3pPr>
            <a:lvl4pPr lvl="3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4pPr>
            <a:lvl5pPr lvl="4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5pPr>
            <a:lvl6pPr lvl="5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6pPr>
            <a:lvl7pPr lvl="6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7pPr>
            <a:lvl8pPr lvl="7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8pPr>
            <a:lvl9pPr lvl="8" algn="ctr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512"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864017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56672827"/>
      </p:ext>
    </p:extLst>
  </p:cSld>
  <p:clrMapOvr>
    <a:masterClrMapping/>
  </p:clrMapOvr>
  <p:transition spd="slow">
    <p:pu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obj">
  <p:cSld name="Title Only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/>
          <p:nvPr/>
        </p:nvSpPr>
        <p:spPr>
          <a:xfrm>
            <a:off x="0" y="0"/>
            <a:ext cx="11520488" cy="6480175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DEEB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6"/>
          <p:cNvSpPr/>
          <p:nvPr/>
        </p:nvSpPr>
        <p:spPr>
          <a:xfrm>
            <a:off x="6768287" y="0"/>
            <a:ext cx="4752200" cy="648017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adea"/>
              <a:buNone/>
              <a:defRPr sz="2646" b="1" i="0">
                <a:solidFill>
                  <a:schemeClr val="lt1"/>
                </a:solidFill>
                <a:latin typeface="Caladea"/>
                <a:ea typeface="Caladea"/>
                <a:cs typeface="Caladea"/>
                <a:sym typeface="Calade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32" name="Google Shape;32;p46"/>
          <p:cNvSpPr txBox="1">
            <a:spLocks noGrp="1"/>
          </p:cNvSpPr>
          <p:nvPr>
            <p:ph type="dt" idx="10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33" name="Google Shape;33;p46"/>
          <p:cNvSpPr txBox="1">
            <a:spLocks noGrp="1"/>
          </p:cNvSpPr>
          <p:nvPr>
            <p:ph type="sldNum" idx="12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864017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634364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Start 1">
  <p:cSld name="Cover -Start 1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436652" y="0"/>
            <a:ext cx="6186709" cy="6480175"/>
          </a:xfrm>
          <a:custGeom>
            <a:avLst/>
            <a:gdLst/>
            <a:ahLst/>
            <a:cxnLst/>
            <a:rect l="l" t="t" r="r" b="b"/>
            <a:pathLst>
              <a:path w="6547323" h="6858000" extrusionOk="0">
                <a:moveTo>
                  <a:pt x="0" y="0"/>
                </a:moveTo>
                <a:lnTo>
                  <a:pt x="6349557" y="0"/>
                </a:lnTo>
                <a:lnTo>
                  <a:pt x="3814581" y="3300265"/>
                </a:lnTo>
                <a:lnTo>
                  <a:pt x="6547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1DE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7"/>
          <p:cNvSpPr/>
          <p:nvPr/>
        </p:nvSpPr>
        <p:spPr>
          <a:xfrm flipH="1">
            <a:off x="1804646" y="3124884"/>
            <a:ext cx="4813399" cy="3355291"/>
          </a:xfrm>
          <a:prstGeom prst="parallelogram">
            <a:avLst>
              <a:gd name="adj" fmla="val 76721"/>
            </a:avLst>
          </a:pr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7"/>
          <p:cNvSpPr>
            <a:spLocks noGrp="1"/>
          </p:cNvSpPr>
          <p:nvPr>
            <p:ph type="pic" idx="2"/>
          </p:nvPr>
        </p:nvSpPr>
        <p:spPr>
          <a:xfrm>
            <a:off x="2" y="0"/>
            <a:ext cx="6186709" cy="64801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75584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">
  <p:cSld name="Blank - Green">
    <p:bg>
      <p:bgPr>
        <a:solidFill>
          <a:srgbClr val="00663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11126243" y="6186168"/>
            <a:ext cx="418246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864017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54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Start 3">
  <p:cSld name="Cover -Start 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>
            <a:spLocks noGrp="1"/>
          </p:cNvSpPr>
          <p:nvPr>
            <p:ph type="pic" idx="2"/>
          </p:nvPr>
        </p:nvSpPr>
        <p:spPr>
          <a:xfrm>
            <a:off x="0" y="0"/>
            <a:ext cx="6025886" cy="64801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" name="Google Shape;17;p43"/>
          <p:cNvSpPr/>
          <p:nvPr/>
        </p:nvSpPr>
        <p:spPr>
          <a:xfrm rot="-1800000" flipH="1">
            <a:off x="-720985" y="1597775"/>
            <a:ext cx="1441970" cy="2497527"/>
          </a:xfrm>
          <a:custGeom>
            <a:avLst/>
            <a:gdLst/>
            <a:ahLst/>
            <a:cxnLst/>
            <a:rect l="l" t="t" r="r" b="b"/>
            <a:pathLst>
              <a:path w="1526020" h="2643145" extrusionOk="0">
                <a:moveTo>
                  <a:pt x="0" y="0"/>
                </a:moveTo>
                <a:lnTo>
                  <a:pt x="0" y="2643145"/>
                </a:lnTo>
                <a:lnTo>
                  <a:pt x="1526020" y="2643145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43"/>
          <p:cNvSpPr/>
          <p:nvPr/>
        </p:nvSpPr>
        <p:spPr>
          <a:xfrm>
            <a:off x="4657393" y="4811249"/>
            <a:ext cx="2410219" cy="1668926"/>
          </a:xfrm>
          <a:custGeom>
            <a:avLst/>
            <a:gdLst/>
            <a:ahLst/>
            <a:cxnLst/>
            <a:rect l="l" t="t" r="r" b="b"/>
            <a:pathLst>
              <a:path w="2550707" h="1766232" extrusionOk="0">
                <a:moveTo>
                  <a:pt x="1530973" y="0"/>
                </a:moveTo>
                <a:lnTo>
                  <a:pt x="2550707" y="1766232"/>
                </a:lnTo>
                <a:lnTo>
                  <a:pt x="509410" y="1766232"/>
                </a:lnTo>
                <a:lnTo>
                  <a:pt x="0" y="883908"/>
                </a:lnTo>
                <a:close/>
              </a:path>
            </a:pathLst>
          </a:cu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65521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" type="blank">
  <p:cSld name="Blank - Whi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11126243" y="6186168"/>
            <a:ext cx="418246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323" b="1">
                <a:solidFill>
                  <a:srgbClr val="005F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864017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210375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Start 1">
  <p:cSld name="Cover -Start 1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436652" y="0"/>
            <a:ext cx="6186709" cy="6480175"/>
          </a:xfrm>
          <a:custGeom>
            <a:avLst/>
            <a:gdLst/>
            <a:ahLst/>
            <a:cxnLst/>
            <a:rect l="l" t="t" r="r" b="b"/>
            <a:pathLst>
              <a:path w="6547323" h="6858000" extrusionOk="0">
                <a:moveTo>
                  <a:pt x="0" y="0"/>
                </a:moveTo>
                <a:lnTo>
                  <a:pt x="6349557" y="0"/>
                </a:lnTo>
                <a:lnTo>
                  <a:pt x="3814581" y="3300265"/>
                </a:lnTo>
                <a:lnTo>
                  <a:pt x="654732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F1DE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7"/>
          <p:cNvSpPr/>
          <p:nvPr/>
        </p:nvSpPr>
        <p:spPr>
          <a:xfrm flipH="1">
            <a:off x="1804646" y="3124884"/>
            <a:ext cx="4813399" cy="3355291"/>
          </a:xfrm>
          <a:prstGeom prst="parallelogram">
            <a:avLst>
              <a:gd name="adj" fmla="val 76721"/>
            </a:avLst>
          </a:pr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marL="0" marR="0" lvl="0" indent="0" algn="ct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1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7"/>
          <p:cNvSpPr>
            <a:spLocks noGrp="1"/>
          </p:cNvSpPr>
          <p:nvPr>
            <p:ph type="pic" idx="2"/>
          </p:nvPr>
        </p:nvSpPr>
        <p:spPr>
          <a:xfrm>
            <a:off x="2" y="0"/>
            <a:ext cx="6186709" cy="64801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25375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een">
  <p:cSld name="Blank - Green">
    <p:bg>
      <p:bgPr>
        <a:solidFill>
          <a:srgbClr val="00663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8"/>
          <p:cNvSpPr txBox="1">
            <a:spLocks noGrp="1"/>
          </p:cNvSpPr>
          <p:nvPr>
            <p:ph type="sldNum" idx="12"/>
          </p:nvPr>
        </p:nvSpPr>
        <p:spPr>
          <a:xfrm>
            <a:off x="11126243" y="6186168"/>
            <a:ext cx="418246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32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FFFFFF"/>
                </a:solidFill>
              </a:rPr>
              <a:pPr defTabSz="864017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89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6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7680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FC14-FF68-489A-9D43-59A1C74A3433}" type="datetimeFigureOut">
              <a:rPr lang="en-ID" smtClean="0"/>
              <a:t>25/07/2022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B8373-742B-4615-B63F-B0FB420D69D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92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813" r:id="rId12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6025" y="517053"/>
            <a:ext cx="10368439" cy="72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6025" y="1451976"/>
            <a:ext cx="10368439" cy="430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674415" y="5875078"/>
            <a:ext cx="691305" cy="49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60">
                <a:solidFill>
                  <a:schemeClr val="dk2"/>
                </a:solidFill>
              </a:defRPr>
            </a:lvl1pPr>
            <a:lvl2pPr lvl="1" algn="r">
              <a:buNone/>
              <a:defRPr sz="1260">
                <a:solidFill>
                  <a:schemeClr val="dk2"/>
                </a:solidFill>
              </a:defRPr>
            </a:lvl2pPr>
            <a:lvl3pPr lvl="2" algn="r">
              <a:buNone/>
              <a:defRPr sz="1260">
                <a:solidFill>
                  <a:schemeClr val="dk2"/>
                </a:solidFill>
              </a:defRPr>
            </a:lvl3pPr>
            <a:lvl4pPr lvl="3" algn="r">
              <a:buNone/>
              <a:defRPr sz="1260">
                <a:solidFill>
                  <a:schemeClr val="dk2"/>
                </a:solidFill>
              </a:defRPr>
            </a:lvl4pPr>
            <a:lvl5pPr lvl="4" algn="r">
              <a:buNone/>
              <a:defRPr sz="1260">
                <a:solidFill>
                  <a:schemeClr val="dk2"/>
                </a:solidFill>
              </a:defRPr>
            </a:lvl5pPr>
            <a:lvl6pPr lvl="5" algn="r">
              <a:buNone/>
              <a:defRPr sz="1260">
                <a:solidFill>
                  <a:schemeClr val="dk2"/>
                </a:solidFill>
              </a:defRPr>
            </a:lvl6pPr>
            <a:lvl7pPr lvl="6" algn="r">
              <a:buNone/>
              <a:defRPr sz="1260">
                <a:solidFill>
                  <a:schemeClr val="dk2"/>
                </a:solidFill>
              </a:defRPr>
            </a:lvl7pPr>
            <a:lvl8pPr lvl="7" algn="r">
              <a:buNone/>
              <a:defRPr sz="1260">
                <a:solidFill>
                  <a:schemeClr val="dk2"/>
                </a:solidFill>
              </a:defRPr>
            </a:lvl8pPr>
            <a:lvl9pPr lvl="8" algn="r">
              <a:buNone/>
              <a:defRPr sz="126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 kern="0">
                <a:solidFill>
                  <a:srgbClr val="595959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6620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81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49FC14-FF68-489A-9D43-59A1C74A3433}" type="datetimeFigureOut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25/07/2022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B8373-742B-4615-B63F-B0FB420D69DC}" type="slidenum">
              <a:rPr kumimoji="0" lang="en-ID" sz="1134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027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D" sz="113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4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2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hf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2658-F217-48FD-9FE0-A973885F3361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25/07/2022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908-BA59-4183-8648-53219FC00D5C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1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</p:sldLayoutIdLst>
  <p:hf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2658-F217-48FD-9FE0-A973885F3361}" type="datetime1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25/07/2022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EA908-BA59-4183-8648-53219FC00D5C}" type="slidenum">
              <a:rPr lang="en-A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A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p:hf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864017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0447793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 Medium"/>
              <a:buNone/>
              <a:defRPr sz="44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endParaRPr lang="en-US" kern="0"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defTabSz="864017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864017">
                <a:buClr>
                  <a:srgbClr val="000000"/>
                </a:buClr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7469689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2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9.jpe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kectgselor.bulungan.go.id/desaapung/statistik/0" TargetMode="External"/><Relationship Id="rId11" Type="http://schemas.openxmlformats.org/officeDocument/2006/relationships/image" Target="../media/image57.png"/><Relationship Id="rId5" Type="http://schemas.openxmlformats.org/officeDocument/2006/relationships/hyperlink" Target="http://pbl-kutuh.badungkab.go.id/home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14.pn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sv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svg"/><Relationship Id="rId19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data.magelangkota.go.id/id/dataset/statistik-sosial-kelurahan-tidar-selatan-di-kota-magela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hyperlink" Target="http://prodeskel.binapemdes.kemendagri.go.id/mpublik/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magelangselatan.magelangkota.go.id/?q=tidar_selatan/profi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3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51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3A6FE6-E904-4713-9824-BD79CEF530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20"/>
          <a:stretch/>
        </p:blipFill>
        <p:spPr>
          <a:xfrm rot="16200000" flipH="1" flipV="1">
            <a:off x="914308" y="572289"/>
            <a:ext cx="6532496" cy="53879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4720"/>
          <a:stretch/>
        </p:blipFill>
        <p:spPr>
          <a:xfrm rot="16200000" flipH="1" flipV="1">
            <a:off x="-714911" y="689023"/>
            <a:ext cx="6532497" cy="5154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9DD663-4968-4EC9-97A9-FD831842F0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3" y="165304"/>
            <a:ext cx="1253112" cy="86139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2F611-AAC7-40F7-BA9F-8965AE253A79}"/>
              </a:ext>
            </a:extLst>
          </p:cNvPr>
          <p:cNvSpPr txBox="1"/>
          <p:nvPr/>
        </p:nvSpPr>
        <p:spPr>
          <a:xfrm>
            <a:off x="1486594" y="222222"/>
            <a:ext cx="4584620" cy="589352"/>
          </a:xfrm>
          <a:prstGeom prst="rect">
            <a:avLst/>
          </a:prstGeom>
          <a:noFill/>
        </p:spPr>
        <p:txBody>
          <a:bodyPr wrap="square" lIns="115512" tIns="57765" rIns="115512" bIns="57765">
            <a:spAutoFit/>
          </a:bodyPr>
          <a:lstStyle/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6" b="1" i="1" u="none" strike="noStrike" kern="1200" cap="none" spc="0" normalizeH="0" baseline="0" noProof="0" dirty="0">
                <a:ln>
                  <a:noFill/>
                </a:ln>
                <a:solidFill>
                  <a:srgbClr val="323E4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BADAN PUSAT STATISTIK</a:t>
            </a:r>
          </a:p>
          <a:p>
            <a:pPr marL="0" marR="0" lvl="0" indent="0" algn="l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36" b="1" i="1" u="none" strike="noStrike" kern="1200" cap="none" spc="0" normalizeH="0" baseline="0" noProof="0" dirty="0">
                <a:ln>
                  <a:noFill/>
                </a:ln>
                <a:solidFill>
                  <a:srgbClr val="323E4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KOTA MAGELANG</a:t>
            </a:r>
            <a:endParaRPr kumimoji="0" lang="en-ID" sz="153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3E4A88-AE8A-43DB-9E96-3D4E3519A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720"/>
          <a:stretch/>
        </p:blipFill>
        <p:spPr>
          <a:xfrm rot="16200000" flipH="1" flipV="1">
            <a:off x="5543433" y="566019"/>
            <a:ext cx="6519959" cy="5387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378" y="-110495"/>
            <a:ext cx="1297611" cy="129761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C3F3EB0-0E2D-4331-9A11-0DC84B1C62DC}"/>
              </a:ext>
            </a:extLst>
          </p:cNvPr>
          <p:cNvSpPr txBox="1">
            <a:spLocks/>
          </p:cNvSpPr>
          <p:nvPr/>
        </p:nvSpPr>
        <p:spPr>
          <a:xfrm>
            <a:off x="239716" y="1839368"/>
            <a:ext cx="6864442" cy="1274755"/>
          </a:xfrm>
          <a:prstGeom prst="rect">
            <a:avLst/>
          </a:prstGeom>
        </p:spPr>
        <p:txBody>
          <a:bodyPr vert="horz" wrap="square" lIns="94912" tIns="47458" rIns="94912" bIns="47458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KELURAHAN CANTIK</a:t>
            </a:r>
            <a:br>
              <a:rPr kumimoji="0" lang="en-US" sz="3712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kumimoji="0" lang="en-US" sz="3712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(KELURAHAN CINTA </a:t>
            </a:r>
            <a:r>
              <a:rPr lang="en-US" sz="3712" dirty="0">
                <a:latin typeface="Franklin Gothic Medium Cond" panose="020B0606030402020204" pitchFamily="34" charset="0"/>
              </a:rPr>
              <a:t>STATIS</a:t>
            </a:r>
            <a:r>
              <a:rPr kumimoji="0" lang="en-US" sz="3712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TIK)</a:t>
            </a:r>
            <a:endParaRPr kumimoji="0" lang="en-US" sz="3328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  <p:sp>
        <p:nvSpPr>
          <p:cNvPr id="22" name="자유형: 도형 21">
            <a:extLst>
              <a:ext uri="{FF2B5EF4-FFF2-40B4-BE49-F238E27FC236}">
                <a16:creationId xmlns:a16="http://schemas.microsoft.com/office/drawing/2014/main" id="{6CB89853-D019-4916-BB5B-452458688CFC}"/>
              </a:ext>
            </a:extLst>
          </p:cNvPr>
          <p:cNvSpPr/>
          <p:nvPr/>
        </p:nvSpPr>
        <p:spPr>
          <a:xfrm>
            <a:off x="98083" y="5742054"/>
            <a:ext cx="579290" cy="518826"/>
          </a:xfrm>
          <a:custGeom>
            <a:avLst/>
            <a:gdLst>
              <a:gd name="connsiteX0" fmla="*/ 370088 w 977292"/>
              <a:gd name="connsiteY0" fmla="*/ 0 h 924704"/>
              <a:gd name="connsiteX1" fmla="*/ 977292 w 977292"/>
              <a:gd name="connsiteY1" fmla="*/ 607204 h 924704"/>
              <a:gd name="connsiteX2" fmla="*/ 929575 w 977292"/>
              <a:gd name="connsiteY2" fmla="*/ 843556 h 924704"/>
              <a:gd name="connsiteX3" fmla="*/ 885529 w 977292"/>
              <a:gd name="connsiteY3" fmla="*/ 924704 h 924704"/>
              <a:gd name="connsiteX4" fmla="*/ 0 w 977292"/>
              <a:gd name="connsiteY4" fmla="*/ 924704 h 924704"/>
              <a:gd name="connsiteX5" fmla="*/ 0 w 977292"/>
              <a:gd name="connsiteY5" fmla="*/ 128944 h 924704"/>
              <a:gd name="connsiteX6" fmla="*/ 30594 w 977292"/>
              <a:gd name="connsiteY6" fmla="*/ 103701 h 924704"/>
              <a:gd name="connsiteX7" fmla="*/ 370088 w 977292"/>
              <a:gd name="connsiteY7" fmla="*/ 0 h 92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7292" h="924704">
                <a:moveTo>
                  <a:pt x="370088" y="0"/>
                </a:moveTo>
                <a:cubicBezTo>
                  <a:pt x="705438" y="0"/>
                  <a:pt x="977292" y="271854"/>
                  <a:pt x="977292" y="607204"/>
                </a:cubicBezTo>
                <a:cubicBezTo>
                  <a:pt x="977292" y="691042"/>
                  <a:pt x="960301" y="770911"/>
                  <a:pt x="929575" y="843556"/>
                </a:cubicBezTo>
                <a:lnTo>
                  <a:pt x="885529" y="924704"/>
                </a:lnTo>
                <a:lnTo>
                  <a:pt x="0" y="924704"/>
                </a:lnTo>
                <a:lnTo>
                  <a:pt x="0" y="128944"/>
                </a:lnTo>
                <a:lnTo>
                  <a:pt x="30594" y="103701"/>
                </a:lnTo>
                <a:cubicBezTo>
                  <a:pt x="127505" y="38230"/>
                  <a:pt x="244332" y="0"/>
                  <a:pt x="370088" y="0"/>
                </a:cubicBezTo>
                <a:close/>
              </a:path>
            </a:pathLst>
          </a:custGeom>
          <a:solidFill>
            <a:srgbClr val="1D70B7">
              <a:alpha val="20000"/>
            </a:srgbClr>
          </a:solidFill>
          <a:ln w="9525" cap="flat">
            <a:noFill/>
            <a:prstDash val="solid"/>
            <a:miter/>
          </a:ln>
        </p:spPr>
        <p:txBody>
          <a:bodyPr lIns="94912" tIns="47458" rIns="94912" bIns="47458" rtlCol="0" anchor="ctr"/>
          <a:lstStyle/>
          <a:p>
            <a:pPr marL="0" marR="0" lvl="0" indent="0" algn="l" defTabSz="94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3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8843D12B-34C9-4449-9530-9652C8F72FA9}"/>
              </a:ext>
            </a:extLst>
          </p:cNvPr>
          <p:cNvSpPr>
            <a:spLocks noEditPoints="1"/>
          </p:cNvSpPr>
          <p:nvPr/>
        </p:nvSpPr>
        <p:spPr bwMode="auto">
          <a:xfrm>
            <a:off x="200977" y="5812178"/>
            <a:ext cx="315004" cy="437891"/>
          </a:xfrm>
          <a:custGeom>
            <a:avLst/>
            <a:gdLst>
              <a:gd name="T0" fmla="*/ 2147483646 w 59"/>
              <a:gd name="T1" fmla="*/ 2147483646 h 64"/>
              <a:gd name="T2" fmla="*/ 0 w 59"/>
              <a:gd name="T3" fmla="*/ 2147483646 h 64"/>
              <a:gd name="T4" fmla="*/ 2147483646 w 59"/>
              <a:gd name="T5" fmla="*/ 2147483646 h 64"/>
              <a:gd name="T6" fmla="*/ 2147483646 w 59"/>
              <a:gd name="T7" fmla="*/ 2147483646 h 64"/>
              <a:gd name="T8" fmla="*/ 2147483646 w 59"/>
              <a:gd name="T9" fmla="*/ 0 h 64"/>
              <a:gd name="T10" fmla="*/ 2147483646 w 59"/>
              <a:gd name="T11" fmla="*/ 2147483646 h 64"/>
              <a:gd name="T12" fmla="*/ 2147483646 w 59"/>
              <a:gd name="T13" fmla="*/ 2147483646 h 64"/>
              <a:gd name="T14" fmla="*/ 2147483646 w 59"/>
              <a:gd name="T15" fmla="*/ 0 h 64"/>
              <a:gd name="T16" fmla="*/ 2147483646 w 59"/>
              <a:gd name="T17" fmla="*/ 2147483646 h 64"/>
              <a:gd name="T18" fmla="*/ 2147483646 w 59"/>
              <a:gd name="T19" fmla="*/ 2147483646 h 64"/>
              <a:gd name="T20" fmla="*/ 2147483646 w 59"/>
              <a:gd name="T21" fmla="*/ 2147483646 h 64"/>
              <a:gd name="T22" fmla="*/ 2147483646 w 59"/>
              <a:gd name="T23" fmla="*/ 2147483646 h 64"/>
              <a:gd name="T24" fmla="*/ 2147483646 w 59"/>
              <a:gd name="T25" fmla="*/ 2147483646 h 64"/>
              <a:gd name="T26" fmla="*/ 2147483646 w 59"/>
              <a:gd name="T27" fmla="*/ 2147483646 h 64"/>
              <a:gd name="T28" fmla="*/ 2147483646 w 59"/>
              <a:gd name="T29" fmla="*/ 2147483646 h 64"/>
              <a:gd name="T30" fmla="*/ 2147483646 w 59"/>
              <a:gd name="T31" fmla="*/ 2147483646 h 64"/>
              <a:gd name="T32" fmla="*/ 2147483646 w 59"/>
              <a:gd name="T33" fmla="*/ 2147483646 h 64"/>
              <a:gd name="T34" fmla="*/ 2147483646 w 59"/>
              <a:gd name="T35" fmla="*/ 2147483646 h 64"/>
              <a:gd name="T36" fmla="*/ 2147483646 w 59"/>
              <a:gd name="T37" fmla="*/ 2147483646 h 64"/>
              <a:gd name="T38" fmla="*/ 2147483646 w 59"/>
              <a:gd name="T39" fmla="*/ 2147483646 h 64"/>
              <a:gd name="T40" fmla="*/ 2147483646 w 59"/>
              <a:gd name="T41" fmla="*/ 2147483646 h 64"/>
              <a:gd name="T42" fmla="*/ 2147483646 w 59"/>
              <a:gd name="T43" fmla="*/ 2147483646 h 64"/>
              <a:gd name="T44" fmla="*/ 2147483646 w 59"/>
              <a:gd name="T45" fmla="*/ 2147483646 h 64"/>
              <a:gd name="T46" fmla="*/ 2147483646 w 59"/>
              <a:gd name="T47" fmla="*/ 2147483646 h 64"/>
              <a:gd name="T48" fmla="*/ 2147483646 w 59"/>
              <a:gd name="T49" fmla="*/ 2147483646 h 64"/>
              <a:gd name="T50" fmla="*/ 2147483646 w 59"/>
              <a:gd name="T51" fmla="*/ 2147483646 h 64"/>
              <a:gd name="T52" fmla="*/ 2147483646 w 59"/>
              <a:gd name="T53" fmla="*/ 2147483646 h 64"/>
              <a:gd name="T54" fmla="*/ 2147483646 w 59"/>
              <a:gd name="T55" fmla="*/ 2147483646 h 64"/>
              <a:gd name="T56" fmla="*/ 2147483646 w 59"/>
              <a:gd name="T57" fmla="*/ 2147483646 h 64"/>
              <a:gd name="T58" fmla="*/ 2147483646 w 59"/>
              <a:gd name="T59" fmla="*/ 2147483646 h 64"/>
              <a:gd name="T60" fmla="*/ 2147483646 w 59"/>
              <a:gd name="T61" fmla="*/ 2147483646 h 64"/>
              <a:gd name="T62" fmla="*/ 2147483646 w 59"/>
              <a:gd name="T63" fmla="*/ 2147483646 h 64"/>
              <a:gd name="T64" fmla="*/ 2147483646 w 59"/>
              <a:gd name="T65" fmla="*/ 2147483646 h 64"/>
              <a:gd name="T66" fmla="*/ 2147483646 w 59"/>
              <a:gd name="T67" fmla="*/ 2147483646 h 64"/>
              <a:gd name="T68" fmla="*/ 2147483646 w 59"/>
              <a:gd name="T69" fmla="*/ 2147483646 h 64"/>
              <a:gd name="T70" fmla="*/ 2147483646 w 59"/>
              <a:gd name="T71" fmla="*/ 2147483646 h 64"/>
              <a:gd name="T72" fmla="*/ 2147483646 w 59"/>
              <a:gd name="T73" fmla="*/ 2147483646 h 64"/>
              <a:gd name="T74" fmla="*/ 2147483646 w 59"/>
              <a:gd name="T75" fmla="*/ 2147483646 h 64"/>
              <a:gd name="T76" fmla="*/ 2147483646 w 59"/>
              <a:gd name="T77" fmla="*/ 2147483646 h 64"/>
              <a:gd name="T78" fmla="*/ 2147483646 w 59"/>
              <a:gd name="T79" fmla="*/ 2147483646 h 64"/>
              <a:gd name="T80" fmla="*/ 2147483646 w 59"/>
              <a:gd name="T81" fmla="*/ 2147483646 h 64"/>
              <a:gd name="T82" fmla="*/ 2147483646 w 59"/>
              <a:gd name="T83" fmla="*/ 2147483646 h 64"/>
              <a:gd name="T84" fmla="*/ 2147483646 w 59"/>
              <a:gd name="T85" fmla="*/ 2147483646 h 64"/>
              <a:gd name="T86" fmla="*/ 2147483646 w 59"/>
              <a:gd name="T87" fmla="*/ 2147483646 h 64"/>
              <a:gd name="T88" fmla="*/ 2147483646 w 59"/>
              <a:gd name="T89" fmla="*/ 2147483646 h 64"/>
              <a:gd name="T90" fmla="*/ 2147483646 w 59"/>
              <a:gd name="T91" fmla="*/ 2147483646 h 64"/>
              <a:gd name="T92" fmla="*/ 2147483646 w 59"/>
              <a:gd name="T93" fmla="*/ 2147483646 h 64"/>
              <a:gd name="T94" fmla="*/ 2147483646 w 59"/>
              <a:gd name="T95" fmla="*/ 2147483646 h 64"/>
              <a:gd name="T96" fmla="*/ 2147483646 w 59"/>
              <a:gd name="T97" fmla="*/ 2147483646 h 6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</p:spPr>
        <p:txBody>
          <a:bodyPr lIns="94912" tIns="47458" rIns="94912" bIns="47458"/>
          <a:lstStyle/>
          <a:p>
            <a:pPr marL="0" marR="0" lvl="0" indent="0" algn="r" defTabSz="94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304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319DB0-EEA1-465E-8C8C-C5ABBA2E06F5}"/>
              </a:ext>
            </a:extLst>
          </p:cNvPr>
          <p:cNvSpPr/>
          <p:nvPr/>
        </p:nvSpPr>
        <p:spPr>
          <a:xfrm>
            <a:off x="580950" y="5754421"/>
            <a:ext cx="2354193" cy="403619"/>
          </a:xfrm>
          <a:prstGeom prst="rect">
            <a:avLst/>
          </a:prstGeom>
        </p:spPr>
        <p:txBody>
          <a:bodyPr wrap="none" lIns="94912" tIns="47458" rIns="94912" bIns="47458">
            <a:spAutoFit/>
          </a:bodyPr>
          <a:lstStyle/>
          <a:p>
            <a:pPr marL="0" marR="0" lvl="0" indent="0" algn="l" defTabSz="9490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orte" panose="03060902040502070203" pitchFamily="66" charset="0"/>
              </a:rPr>
              <a:t>Selasa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orte" panose="03060902040502070203" pitchFamily="66" charset="0"/>
              </a:rPr>
              <a:t>, 26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orte" panose="03060902040502070203" pitchFamily="66" charset="0"/>
              </a:rPr>
              <a:t>Juli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Forte" panose="03060902040502070203" pitchFamily="66" charset="0"/>
              </a:rPr>
              <a:t> 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768A35-BE1A-414B-BB86-181DCA1EF96A}"/>
              </a:ext>
            </a:extLst>
          </p:cNvPr>
          <p:cNvSpPr/>
          <p:nvPr/>
        </p:nvSpPr>
        <p:spPr>
          <a:xfrm>
            <a:off x="1670393" y="3972761"/>
            <a:ext cx="4419939" cy="805011"/>
          </a:xfrm>
          <a:prstGeom prst="rect">
            <a:avLst/>
          </a:prstGeom>
        </p:spPr>
        <p:txBody>
          <a:bodyPr wrap="square" lIns="94912" tIns="47458" rIns="94912" bIns="47458">
            <a:spAutoFit/>
          </a:bodyPr>
          <a:lstStyle/>
          <a:p>
            <a:pPr marL="0" marR="0" lvl="0" indent="0" algn="ctr" defTabSz="355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Disampaikan</a:t>
            </a:r>
            <a:r>
              <a:rPr kumimoji="0" lang="en-US" sz="230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pada acara </a:t>
            </a:r>
            <a:br>
              <a:rPr kumimoji="0" lang="en-US" sz="230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</a:br>
            <a:r>
              <a:rPr kumimoji="0" lang="en-US" sz="230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Bimtek</a:t>
            </a:r>
            <a:r>
              <a:rPr kumimoji="0" lang="en-US" sz="230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I Program </a:t>
            </a:r>
            <a:r>
              <a:rPr kumimoji="0" lang="en-US" sz="230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Kelurahan</a:t>
            </a:r>
            <a:r>
              <a:rPr kumimoji="0" lang="en-US" sz="2304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 </a:t>
            </a:r>
            <a:r>
              <a:rPr kumimoji="0" lang="en-US" sz="2304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Cantik</a:t>
            </a:r>
            <a:endParaRPr kumimoji="0" lang="en-US" sz="2304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grpSp>
        <p:nvGrpSpPr>
          <p:cNvPr id="32" name="组合 5">
            <a:extLst>
              <a:ext uri="{FF2B5EF4-FFF2-40B4-BE49-F238E27FC236}">
                <a16:creationId xmlns:a16="http://schemas.microsoft.com/office/drawing/2014/main" id="{6A57691E-4793-4E35-A7AC-F0AD1C97C0D5}"/>
              </a:ext>
            </a:extLst>
          </p:cNvPr>
          <p:cNvGrpSpPr/>
          <p:nvPr/>
        </p:nvGrpSpPr>
        <p:grpSpPr>
          <a:xfrm rot="10800000">
            <a:off x="424874" y="4296766"/>
            <a:ext cx="1122473" cy="141365"/>
            <a:chOff x="7325756" y="6126083"/>
            <a:chExt cx="812214" cy="102290"/>
          </a:xfrm>
          <a:solidFill>
            <a:schemeClr val="bg1"/>
          </a:solidFill>
        </p:grpSpPr>
        <p:sp>
          <p:nvSpPr>
            <p:cNvPr id="33" name="椭圆 6">
              <a:extLst>
                <a:ext uri="{FF2B5EF4-FFF2-40B4-BE49-F238E27FC236}">
                  <a16:creationId xmlns:a16="http://schemas.microsoft.com/office/drawing/2014/main" id="{6AD7347D-39B9-4599-88EB-FC851646C972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00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705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888D5496-135F-4330-BF2D-A629400F68D6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solidFill>
              <a:srgbClr val="AAC4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705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椭圆 8">
              <a:extLst>
                <a:ext uri="{FF2B5EF4-FFF2-40B4-BE49-F238E27FC236}">
                  <a16:creationId xmlns:a16="http://schemas.microsoft.com/office/drawing/2014/main" id="{F938B0E3-A450-4A6B-A133-B3B3ADC88977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008D36">
                <a:alpha val="8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705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椭圆 9">
              <a:extLst>
                <a:ext uri="{FF2B5EF4-FFF2-40B4-BE49-F238E27FC236}">
                  <a16:creationId xmlns:a16="http://schemas.microsoft.com/office/drawing/2014/main" id="{D9CD1B64-E415-479D-B7CE-4B567E7FDA6E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705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椭圆 10">
              <a:extLst>
                <a:ext uri="{FF2B5EF4-FFF2-40B4-BE49-F238E27FC236}">
                  <a16:creationId xmlns:a16="http://schemas.microsoft.com/office/drawing/2014/main" id="{984197E8-0D2C-4774-8DE5-AEB89F43AC21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95C11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1705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0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8" name="object 7">
            <a:extLst>
              <a:ext uri="{FF2B5EF4-FFF2-40B4-BE49-F238E27FC236}">
                <a16:creationId xmlns:a16="http://schemas.microsoft.com/office/drawing/2014/main" id="{048466E9-9588-48EA-A8D3-9FAE025294C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 flipH="1">
            <a:off x="6559258" y="811574"/>
            <a:ext cx="4938115" cy="58736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2FD78A-2FF2-4C9F-BC15-1A69B38CB3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21406" y="165304"/>
            <a:ext cx="1735282" cy="703188"/>
          </a:xfrm>
          <a:prstGeom prst="rect">
            <a:avLst/>
          </a:prstGeom>
          <a:solidFill>
            <a:srgbClr val="016464"/>
          </a:solidFill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AF53710-6994-8AFD-DA9D-751587F7904D}"/>
              </a:ext>
            </a:extLst>
          </p:cNvPr>
          <p:cNvSpPr/>
          <p:nvPr/>
        </p:nvSpPr>
        <p:spPr>
          <a:xfrm>
            <a:off x="1678540" y="3161566"/>
            <a:ext cx="4419939" cy="403619"/>
          </a:xfrm>
          <a:prstGeom prst="rect">
            <a:avLst/>
          </a:prstGeom>
        </p:spPr>
        <p:txBody>
          <a:bodyPr wrap="square" lIns="94912" tIns="47458" rIns="94912" bIns="47458">
            <a:spAutoFit/>
          </a:bodyPr>
          <a:lstStyle/>
          <a:p>
            <a:pPr marL="0" marR="0" lvl="0" indent="0" algn="ctr" defTabSz="3559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Oleh: Lestari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Indriani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,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S.Si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, </a:t>
            </a:r>
            <a:r>
              <a:rPr lang="en-US" sz="2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M.Ec.Dev</a:t>
            </a:r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Forte" panose="03060902040502070203" pitchFamily="66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ject 2">
            <a:extLst>
              <a:ext uri="{FF2B5EF4-FFF2-40B4-BE49-F238E27FC236}">
                <a16:creationId xmlns:a16="http://schemas.microsoft.com/office/drawing/2014/main" id="{26A70CAF-0948-4242-9270-C11A759F423E}"/>
              </a:ext>
            </a:extLst>
          </p:cNvPr>
          <p:cNvSpPr/>
          <p:nvPr/>
        </p:nvSpPr>
        <p:spPr>
          <a:xfrm>
            <a:off x="-45751" y="-160422"/>
            <a:ext cx="11565181" cy="7226450"/>
          </a:xfrm>
          <a:custGeom>
            <a:avLst/>
            <a:gdLst/>
            <a:ahLst/>
            <a:cxnLst/>
            <a:rect l="l" t="t" r="r" b="b"/>
            <a:pathLst>
              <a:path w="6323330" h="8987790">
                <a:moveTo>
                  <a:pt x="6323304" y="0"/>
                </a:moveTo>
                <a:lnTo>
                  <a:pt x="0" y="0"/>
                </a:lnTo>
                <a:lnTo>
                  <a:pt x="0" y="8987294"/>
                </a:lnTo>
                <a:lnTo>
                  <a:pt x="6323304" y="8987294"/>
                </a:lnTo>
                <a:lnTo>
                  <a:pt x="6323304" y="0"/>
                </a:lnTo>
                <a:close/>
              </a:path>
            </a:pathLst>
          </a:custGeom>
          <a:solidFill>
            <a:srgbClr val="F3F7E2"/>
          </a:solidFill>
        </p:spPr>
        <p:txBody>
          <a:bodyPr wrap="square" lIns="0" tIns="0" rIns="0" bIns="0" rtlCol="0"/>
          <a:lstStyle/>
          <a:p>
            <a:pPr defTabSz="1159548"/>
            <a:endParaRPr sz="2304">
              <a:solidFill>
                <a:prstClr val="black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2CD4E51-9987-4D9E-A4B5-76BF020EE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4"/>
          <a:stretch/>
        </p:blipFill>
        <p:spPr>
          <a:xfrm flipH="1">
            <a:off x="-99942" y="-182724"/>
            <a:ext cx="11572495" cy="72264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E7C9320-1138-4804-AAFA-E4ED9EA85C01}"/>
              </a:ext>
            </a:extLst>
          </p:cNvPr>
          <p:cNvSpPr/>
          <p:nvPr/>
        </p:nvSpPr>
        <p:spPr>
          <a:xfrm>
            <a:off x="-45751" y="887702"/>
            <a:ext cx="11619372" cy="843926"/>
          </a:xfrm>
          <a:prstGeom prst="rect">
            <a:avLst/>
          </a:prstGeom>
          <a:solidFill>
            <a:srgbClr val="01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04" tIns="47106" rIns="94204" bIns="47106" rtlCol="0" anchor="ctr"/>
          <a:lstStyle/>
          <a:p>
            <a:pPr algn="ctr" defTabSz="942019"/>
            <a:endParaRPr lang="id-ID" sz="1792" dirty="0">
              <a:solidFill>
                <a:prstClr val="white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09E242D-CA2A-4375-995A-A5496805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2793" y="6890711"/>
            <a:ext cx="457758" cy="497142"/>
          </a:xfrm>
        </p:spPr>
        <p:txBody>
          <a:bodyPr/>
          <a:lstStyle/>
          <a:p>
            <a:fld id="{A88EA908-BA59-4183-8648-53219FC00D5C}" type="slidenum">
              <a:rPr lang="en-AU" sz="2048" b="1">
                <a:solidFill>
                  <a:prstClr val="white"/>
                </a:solidFill>
              </a:rPr>
              <a:pPr/>
              <a:t>10</a:t>
            </a:fld>
            <a:endParaRPr lang="en-AU" sz="2048" b="1" dirty="0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84FE00-EF02-4C79-8CD5-C1035D71635F}"/>
              </a:ext>
            </a:extLst>
          </p:cNvPr>
          <p:cNvSpPr/>
          <p:nvPr/>
        </p:nvSpPr>
        <p:spPr>
          <a:xfrm flipH="1">
            <a:off x="244857" y="-762133"/>
            <a:ext cx="244811" cy="1198226"/>
          </a:xfrm>
          <a:prstGeom prst="rect">
            <a:avLst/>
          </a:prstGeom>
          <a:solidFill>
            <a:srgbClr val="44B6A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04" tIns="47106" rIns="94204" bIns="47106" rtlCol="0" anchor="ctr"/>
          <a:lstStyle/>
          <a:p>
            <a:pPr algn="ctr" defTabSz="942019"/>
            <a:endParaRPr lang="id-ID" sz="2304" dirty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D7FD5B-5587-4A2E-B417-776428CCDD99}"/>
              </a:ext>
            </a:extLst>
          </p:cNvPr>
          <p:cNvSpPr txBox="1"/>
          <p:nvPr/>
        </p:nvSpPr>
        <p:spPr>
          <a:xfrm>
            <a:off x="1777001" y="1960332"/>
            <a:ext cx="3649242" cy="587575"/>
          </a:xfrm>
          <a:prstGeom prst="rect">
            <a:avLst/>
          </a:prstGeom>
          <a:solidFill>
            <a:srgbClr val="E9F7F5"/>
          </a:solidFill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Proses pembinaan statistik yang standar sesuai dengan tata kelola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29EDD1-C7A9-4433-9F72-52F753D3C2D8}"/>
              </a:ext>
            </a:extLst>
          </p:cNvPr>
          <p:cNvSpPr txBox="1"/>
          <p:nvPr/>
        </p:nvSpPr>
        <p:spPr>
          <a:xfrm>
            <a:off x="1138989" y="849648"/>
            <a:ext cx="4084949" cy="926129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algn="ctr" defTabSz="942019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PEMBINAAN STATISTIK YANG TERSTRUKTUR DAN BERKESINAMBUNGAN</a:t>
            </a:r>
            <a:endParaRPr lang="id-ID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195DA1-BC27-4699-A55A-B7FDFD9A0FD6}"/>
              </a:ext>
            </a:extLst>
          </p:cNvPr>
          <p:cNvSpPr txBox="1"/>
          <p:nvPr/>
        </p:nvSpPr>
        <p:spPr>
          <a:xfrm>
            <a:off x="6692670" y="927004"/>
            <a:ext cx="4617014" cy="662467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algn="ctr" defTabSz="942019">
              <a:lnSpc>
                <a:spcPct val="90000"/>
              </a:lnSpc>
            </a:pPr>
            <a:r>
              <a:rPr lang="en-US" sz="2048" b="1" dirty="0">
                <a:solidFill>
                  <a:srgbClr val="FFFFFF"/>
                </a:solidFill>
                <a:latin typeface="Arial Black" panose="020B0A04020102020204" pitchFamily="34" charset="0"/>
              </a:rPr>
              <a:t>TERWUJUDNYA</a:t>
            </a:r>
          </a:p>
          <a:p>
            <a:pPr algn="ctr" defTabSz="942019">
              <a:lnSpc>
                <a:spcPct val="90000"/>
              </a:lnSpc>
            </a:pPr>
            <a:r>
              <a:rPr lang="en-US" sz="2048" b="1" dirty="0">
                <a:solidFill>
                  <a:srgbClr val="FFFFFF"/>
                </a:solidFill>
                <a:latin typeface="Arial Black" panose="020B0A04020102020204" pitchFamily="34" charset="0"/>
              </a:rPr>
              <a:t>SATU DATA DARI KELURAHAN</a:t>
            </a:r>
            <a:endParaRPr lang="id-ID" sz="2048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D051FB-3F63-4B67-A682-451C07A04440}"/>
              </a:ext>
            </a:extLst>
          </p:cNvPr>
          <p:cNvSpPr/>
          <p:nvPr/>
        </p:nvSpPr>
        <p:spPr>
          <a:xfrm>
            <a:off x="6449596" y="1892012"/>
            <a:ext cx="302056" cy="386662"/>
          </a:xfrm>
          <a:prstGeom prst="rect">
            <a:avLst/>
          </a:prstGeom>
          <a:solidFill>
            <a:srgbClr val="44B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04" tIns="47106" rIns="94204" bIns="47106" rtlCol="0" anchor="ctr"/>
          <a:lstStyle/>
          <a:p>
            <a:pPr algn="ctr" defTabSz="942019"/>
            <a:r>
              <a:rPr lang="en-US" sz="256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endParaRPr lang="id-ID" sz="256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560DEB-C6D1-4A26-A75C-ADA427655218}"/>
              </a:ext>
            </a:extLst>
          </p:cNvPr>
          <p:cNvSpPr txBox="1"/>
          <p:nvPr/>
        </p:nvSpPr>
        <p:spPr>
          <a:xfrm>
            <a:off x="6751632" y="1913256"/>
            <a:ext cx="2525792" cy="414258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defTabSz="942019">
              <a:lnSpc>
                <a:spcPct val="90000"/>
              </a:lnSpc>
            </a:pPr>
            <a:r>
              <a:rPr lang="en-US" sz="2304" b="1" dirty="0">
                <a:solidFill>
                  <a:srgbClr val="016464"/>
                </a:solidFill>
                <a:latin typeface="Arial Black" panose="020B0A04020102020204" pitchFamily="34" charset="0"/>
              </a:rPr>
              <a:t>AKURAT</a:t>
            </a:r>
            <a:endParaRPr lang="id-ID" sz="2304" dirty="0">
              <a:solidFill>
                <a:srgbClr val="016464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5040BF-2817-4E40-BD4E-6964A441C1C5}"/>
              </a:ext>
            </a:extLst>
          </p:cNvPr>
          <p:cNvSpPr/>
          <p:nvPr/>
        </p:nvSpPr>
        <p:spPr>
          <a:xfrm>
            <a:off x="6449596" y="3009095"/>
            <a:ext cx="302056" cy="386662"/>
          </a:xfrm>
          <a:prstGeom prst="rect">
            <a:avLst/>
          </a:prstGeom>
          <a:solidFill>
            <a:srgbClr val="44B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04" tIns="47106" rIns="94204" bIns="47106" rtlCol="0" anchor="ctr"/>
          <a:lstStyle/>
          <a:p>
            <a:pPr algn="ctr" defTabSz="942019"/>
            <a:r>
              <a:rPr lang="en-US" sz="256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id-ID" sz="256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1F4700-D0D1-4851-8168-FC506082A3F6}"/>
              </a:ext>
            </a:extLst>
          </p:cNvPr>
          <p:cNvSpPr txBox="1"/>
          <p:nvPr/>
        </p:nvSpPr>
        <p:spPr>
          <a:xfrm>
            <a:off x="6751631" y="3030308"/>
            <a:ext cx="3371698" cy="414258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defTabSz="942019">
              <a:lnSpc>
                <a:spcPct val="90000"/>
              </a:lnSpc>
            </a:pPr>
            <a:r>
              <a:rPr lang="en-US" sz="2304" b="1" dirty="0">
                <a:solidFill>
                  <a:srgbClr val="016464"/>
                </a:solidFill>
                <a:latin typeface="Arial Black" panose="020B0A04020102020204" pitchFamily="34" charset="0"/>
              </a:rPr>
              <a:t>TERINTEGRASI</a:t>
            </a:r>
            <a:endParaRPr lang="id-ID" sz="2304" dirty="0">
              <a:solidFill>
                <a:srgbClr val="016464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D02116-299D-4509-BEAE-CA7D517771FA}"/>
              </a:ext>
            </a:extLst>
          </p:cNvPr>
          <p:cNvSpPr/>
          <p:nvPr/>
        </p:nvSpPr>
        <p:spPr>
          <a:xfrm>
            <a:off x="6443416" y="4361096"/>
            <a:ext cx="302056" cy="386662"/>
          </a:xfrm>
          <a:prstGeom prst="rect">
            <a:avLst/>
          </a:prstGeom>
          <a:solidFill>
            <a:srgbClr val="44B6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204" tIns="47106" rIns="94204" bIns="47106" rtlCol="0" anchor="ctr"/>
          <a:lstStyle/>
          <a:p>
            <a:pPr algn="ctr" defTabSz="942019"/>
            <a:r>
              <a:rPr lang="en-US" sz="256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id-ID" sz="2560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70133B4-3DE8-4762-9715-6C94A8C6DF8C}"/>
              </a:ext>
            </a:extLst>
          </p:cNvPr>
          <p:cNvSpPr txBox="1"/>
          <p:nvPr/>
        </p:nvSpPr>
        <p:spPr>
          <a:xfrm>
            <a:off x="6751731" y="4349915"/>
            <a:ext cx="2525693" cy="414258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defTabSz="942019">
              <a:lnSpc>
                <a:spcPct val="90000"/>
              </a:lnSpc>
            </a:pPr>
            <a:r>
              <a:rPr lang="en-US" sz="2304" b="1" dirty="0">
                <a:solidFill>
                  <a:srgbClr val="016464"/>
                </a:solidFill>
                <a:latin typeface="Arial Black" panose="020B0A04020102020204" pitchFamily="34" charset="0"/>
              </a:rPr>
              <a:t>ADAPTIF</a:t>
            </a:r>
            <a:endParaRPr lang="id-ID" sz="2304" dirty="0">
              <a:solidFill>
                <a:srgbClr val="016464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87CEF54-AE5D-4D89-B016-4725825C4729}"/>
              </a:ext>
            </a:extLst>
          </p:cNvPr>
          <p:cNvSpPr txBox="1"/>
          <p:nvPr/>
        </p:nvSpPr>
        <p:spPr>
          <a:xfrm>
            <a:off x="6751627" y="2243920"/>
            <a:ext cx="3770548" cy="607324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mampu menghasilkan </a:t>
            </a:r>
            <a:b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</a:b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data statistik yang lebih </a:t>
            </a:r>
            <a:r>
              <a:rPr lang="en-US" sz="1600" b="1" dirty="0">
                <a:ln w="6350">
                  <a:noFill/>
                </a:ln>
                <a:solidFill>
                  <a:prstClr val="black"/>
                </a:solidFill>
              </a:rPr>
              <a:t>berkualitas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FAAB72-E632-49A3-A57A-8DC358DB23DC}"/>
              </a:ext>
            </a:extLst>
          </p:cNvPr>
          <p:cNvSpPr txBox="1"/>
          <p:nvPr/>
        </p:nvSpPr>
        <p:spPr>
          <a:xfrm>
            <a:off x="6751628" y="3378802"/>
            <a:ext cx="3770547" cy="863419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mampu </a:t>
            </a:r>
            <a:r>
              <a:rPr lang="en-US" sz="1600" b="1" dirty="0">
                <a:ln w="6350">
                  <a:noFill/>
                </a:ln>
                <a:solidFill>
                  <a:prstClr val="black"/>
                </a:solidFill>
              </a:rPr>
              <a:t>mengharmonisasi proses pengumpulan dan pemutakhiran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b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</a:b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data statistik yang terdapat di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endParaRPr lang="en-US" sz="1600" dirty="0">
              <a:ln w="6350">
                <a:noFill/>
              </a:ln>
              <a:solidFill>
                <a:prstClr val="black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285063-1E0D-45C2-86AF-1864FD2CB897}"/>
              </a:ext>
            </a:extLst>
          </p:cNvPr>
          <p:cNvSpPr txBox="1"/>
          <p:nvPr/>
        </p:nvSpPr>
        <p:spPr>
          <a:xfrm>
            <a:off x="6756063" y="4655895"/>
            <a:ext cx="4292938" cy="863419"/>
          </a:xfrm>
          <a:prstGeom prst="rect">
            <a:avLst/>
          </a:prstGeom>
          <a:noFill/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mampu menghasilkan data statistik </a:t>
            </a:r>
            <a:r>
              <a:rPr lang="en-US" sz="1600" b="1" dirty="0">
                <a:ln w="6350">
                  <a:noFill/>
                </a:ln>
                <a:solidFill>
                  <a:prstClr val="black"/>
                </a:solidFill>
              </a:rPr>
              <a:t>sesuai dengan kebutuhan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, termasuk dalam </a:t>
            </a:r>
            <a:r>
              <a:rPr lang="en-US" sz="1600" b="1" dirty="0">
                <a:ln w="6350">
                  <a:noFill/>
                </a:ln>
                <a:solidFill>
                  <a:prstClr val="black"/>
                </a:solidFill>
              </a:rPr>
              <a:t>mendukung program pemerintah pusat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098331-68C7-4915-A2FE-CDA95A060893}"/>
              </a:ext>
            </a:extLst>
          </p:cNvPr>
          <p:cNvGrpSpPr/>
          <p:nvPr/>
        </p:nvGrpSpPr>
        <p:grpSpPr>
          <a:xfrm>
            <a:off x="1223808" y="2115749"/>
            <a:ext cx="332099" cy="376474"/>
            <a:chOff x="6487285" y="5249448"/>
            <a:chExt cx="622238" cy="551037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F1A1A823-75D6-4D73-9985-1A9F81764294}"/>
                </a:ext>
              </a:extLst>
            </p:cNvPr>
            <p:cNvSpPr/>
            <p:nvPr/>
          </p:nvSpPr>
          <p:spPr>
            <a:xfrm>
              <a:off x="6487285" y="5367806"/>
              <a:ext cx="432679" cy="4326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2019"/>
              <a:endParaRPr lang="id-ID" sz="2048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8" name="Google Shape;7815;p67">
              <a:extLst>
                <a:ext uri="{FF2B5EF4-FFF2-40B4-BE49-F238E27FC236}">
                  <a16:creationId xmlns:a16="http://schemas.microsoft.com/office/drawing/2014/main" id="{18C47231-A910-4684-A409-C17484720C89}"/>
                </a:ext>
              </a:extLst>
            </p:cNvPr>
            <p:cNvGrpSpPr/>
            <p:nvPr/>
          </p:nvGrpSpPr>
          <p:grpSpPr>
            <a:xfrm>
              <a:off x="6487285" y="5249448"/>
              <a:ext cx="622238" cy="459059"/>
              <a:chOff x="5223609" y="3731112"/>
              <a:chExt cx="371782" cy="274285"/>
            </a:xfrm>
          </p:grpSpPr>
          <p:sp>
            <p:nvSpPr>
              <p:cNvPr id="59" name="Google Shape;7816;p67">
                <a:extLst>
                  <a:ext uri="{FF2B5EF4-FFF2-40B4-BE49-F238E27FC236}">
                    <a16:creationId xmlns:a16="http://schemas.microsoft.com/office/drawing/2014/main" id="{A037A637-1315-447B-994E-D239C12A5CD4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Google Shape;7817;p67">
                <a:extLst>
                  <a:ext uri="{FF2B5EF4-FFF2-40B4-BE49-F238E27FC236}">
                    <a16:creationId xmlns:a16="http://schemas.microsoft.com/office/drawing/2014/main" id="{3515D008-7D62-40CA-A933-EFAE524AD020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66438BD-5676-4CB0-BF26-C542EB1A361C}"/>
              </a:ext>
            </a:extLst>
          </p:cNvPr>
          <p:cNvSpPr txBox="1"/>
          <p:nvPr/>
        </p:nvSpPr>
        <p:spPr>
          <a:xfrm>
            <a:off x="1786638" y="2973202"/>
            <a:ext cx="3645624" cy="1080017"/>
          </a:xfrm>
          <a:prstGeom prst="rect">
            <a:avLst/>
          </a:prstGeom>
          <a:solidFill>
            <a:srgbClr val="E9F7F5"/>
          </a:solidFill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Adanya peran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aktif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dengan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terbentuknya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komunitas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statistik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(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agen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statistik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) yang secara rutin mengelola data di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endParaRPr lang="en-US" sz="1600" dirty="0">
              <a:ln w="6350">
                <a:noFill/>
              </a:ln>
              <a:solidFill>
                <a:prstClr val="black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B27997A-60D6-4978-A887-F0301FAEC515}"/>
              </a:ext>
            </a:extLst>
          </p:cNvPr>
          <p:cNvGrpSpPr/>
          <p:nvPr/>
        </p:nvGrpSpPr>
        <p:grpSpPr>
          <a:xfrm>
            <a:off x="1254614" y="3086645"/>
            <a:ext cx="332099" cy="376474"/>
            <a:chOff x="6487285" y="5249448"/>
            <a:chExt cx="622238" cy="551037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B7AD528-E74E-4E3C-ABC7-D5B855F2B21F}"/>
                </a:ext>
              </a:extLst>
            </p:cNvPr>
            <p:cNvSpPr/>
            <p:nvPr/>
          </p:nvSpPr>
          <p:spPr>
            <a:xfrm>
              <a:off x="6487285" y="5367806"/>
              <a:ext cx="432679" cy="4326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2019"/>
              <a:endParaRPr lang="id-ID" sz="2048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64" name="Google Shape;7815;p67">
              <a:extLst>
                <a:ext uri="{FF2B5EF4-FFF2-40B4-BE49-F238E27FC236}">
                  <a16:creationId xmlns:a16="http://schemas.microsoft.com/office/drawing/2014/main" id="{DCD4552F-AE78-4EC7-8331-0E71F0B72A08}"/>
                </a:ext>
              </a:extLst>
            </p:cNvPr>
            <p:cNvGrpSpPr/>
            <p:nvPr/>
          </p:nvGrpSpPr>
          <p:grpSpPr>
            <a:xfrm>
              <a:off x="6487285" y="5249448"/>
              <a:ext cx="622238" cy="459059"/>
              <a:chOff x="5223609" y="3731112"/>
              <a:chExt cx="371782" cy="274285"/>
            </a:xfrm>
          </p:grpSpPr>
          <p:sp>
            <p:nvSpPr>
              <p:cNvPr id="65" name="Google Shape;7816;p67">
                <a:extLst>
                  <a:ext uri="{FF2B5EF4-FFF2-40B4-BE49-F238E27FC236}">
                    <a16:creationId xmlns:a16="http://schemas.microsoft.com/office/drawing/2014/main" id="{76D6E344-6468-467D-AEF5-AC0001CD7204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Google Shape;7817;p67">
                <a:extLst>
                  <a:ext uri="{FF2B5EF4-FFF2-40B4-BE49-F238E27FC236}">
                    <a16:creationId xmlns:a16="http://schemas.microsoft.com/office/drawing/2014/main" id="{84FBBDEE-95D6-441E-8958-9626E29A4D12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146FB5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AB3B316E-EEB4-449C-806B-915AA9461E19}"/>
              </a:ext>
            </a:extLst>
          </p:cNvPr>
          <p:cNvSpPr txBox="1"/>
          <p:nvPr/>
        </p:nvSpPr>
        <p:spPr>
          <a:xfrm>
            <a:off x="1727321" y="4307162"/>
            <a:ext cx="3704940" cy="833796"/>
          </a:xfrm>
          <a:prstGeom prst="rect">
            <a:avLst/>
          </a:prstGeom>
          <a:solidFill>
            <a:srgbClr val="E9F7F5"/>
          </a:solidFill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Pengembangan tugas dan fungsi BPS daerah dalam pembinaan statistik di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tingkat</a:t>
            </a:r>
            <a:r>
              <a:rPr lang="en-US" sz="16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1600" dirty="0" err="1">
                <a:ln w="6350">
                  <a:noFill/>
                </a:ln>
                <a:solidFill>
                  <a:prstClr val="black"/>
                </a:solidFill>
              </a:rPr>
              <a:t>kelurahan</a:t>
            </a:r>
            <a:endParaRPr lang="en-US" sz="1600" dirty="0">
              <a:ln w="6350">
                <a:noFill/>
              </a:ln>
              <a:solidFill>
                <a:prstClr val="black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1FCD023-42E4-4810-AF5A-B88F8F667AAB}"/>
              </a:ext>
            </a:extLst>
          </p:cNvPr>
          <p:cNvGrpSpPr/>
          <p:nvPr/>
        </p:nvGrpSpPr>
        <p:grpSpPr>
          <a:xfrm>
            <a:off x="1343556" y="4328359"/>
            <a:ext cx="332099" cy="376474"/>
            <a:chOff x="6487285" y="5249448"/>
            <a:chExt cx="622238" cy="55103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7FF6886-1D95-4ED8-B82A-57A86302D35B}"/>
                </a:ext>
              </a:extLst>
            </p:cNvPr>
            <p:cNvSpPr/>
            <p:nvPr/>
          </p:nvSpPr>
          <p:spPr>
            <a:xfrm>
              <a:off x="6487285" y="5367806"/>
              <a:ext cx="432679" cy="4326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2019"/>
              <a:endParaRPr lang="id-ID" sz="2048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70" name="Google Shape;7815;p67">
              <a:extLst>
                <a:ext uri="{FF2B5EF4-FFF2-40B4-BE49-F238E27FC236}">
                  <a16:creationId xmlns:a16="http://schemas.microsoft.com/office/drawing/2014/main" id="{A03C1BF6-4EA6-4857-96EB-741E05D78DC8}"/>
                </a:ext>
              </a:extLst>
            </p:cNvPr>
            <p:cNvGrpSpPr/>
            <p:nvPr/>
          </p:nvGrpSpPr>
          <p:grpSpPr>
            <a:xfrm>
              <a:off x="6487285" y="5249448"/>
              <a:ext cx="622238" cy="459059"/>
              <a:chOff x="5223609" y="3731112"/>
              <a:chExt cx="371782" cy="274285"/>
            </a:xfrm>
          </p:grpSpPr>
          <p:sp>
            <p:nvSpPr>
              <p:cNvPr id="71" name="Google Shape;7816;p67">
                <a:extLst>
                  <a:ext uri="{FF2B5EF4-FFF2-40B4-BE49-F238E27FC236}">
                    <a16:creationId xmlns:a16="http://schemas.microsoft.com/office/drawing/2014/main" id="{63CD7E63-CD3B-4D88-BEA1-1E5193A2776E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Google Shape;7817;p67">
                <a:extLst>
                  <a:ext uri="{FF2B5EF4-FFF2-40B4-BE49-F238E27FC236}">
                    <a16:creationId xmlns:a16="http://schemas.microsoft.com/office/drawing/2014/main" id="{8E4D0E03-D61C-4622-9C59-58805250745F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146FB5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9" name="Rectangle: Top Corners Rounded 2">
            <a:extLst>
              <a:ext uri="{FF2B5EF4-FFF2-40B4-BE49-F238E27FC236}">
                <a16:creationId xmlns:a16="http://schemas.microsoft.com/office/drawing/2014/main" id="{F764B77B-69B9-403F-97D8-169F8C357D3C}"/>
              </a:ext>
            </a:extLst>
          </p:cNvPr>
          <p:cNvSpPr/>
          <p:nvPr/>
        </p:nvSpPr>
        <p:spPr>
          <a:xfrm rot="16200000">
            <a:off x="5709046" y="-5018568"/>
            <a:ext cx="732310" cy="10903082"/>
          </a:xfrm>
          <a:prstGeom prst="round2SameRect">
            <a:avLst>
              <a:gd name="adj1" fmla="val 29254"/>
              <a:gd name="adj2" fmla="val 0"/>
            </a:avLst>
          </a:prstGeom>
          <a:solidFill>
            <a:srgbClr val="01646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4C60759-4B5A-4E3B-A563-A8EA67BAAA63}"/>
              </a:ext>
            </a:extLst>
          </p:cNvPr>
          <p:cNvSpPr txBox="1"/>
          <p:nvPr/>
        </p:nvSpPr>
        <p:spPr>
          <a:xfrm>
            <a:off x="1514986" y="168911"/>
            <a:ext cx="8906179" cy="581284"/>
          </a:xfrm>
          <a:prstGeom prst="rect">
            <a:avLst/>
          </a:prstGeom>
          <a:noFill/>
        </p:spPr>
        <p:txBody>
          <a:bodyPr wrap="square" lIns="95092" tIns="47547" rIns="95092" bIns="47547" rtlCol="0" anchor="ctr">
            <a:spAutoFit/>
          </a:bodyPr>
          <a:lstStyle/>
          <a:p>
            <a:pPr algn="ctr" defTabSz="942019">
              <a:lnSpc>
                <a:spcPct val="70000"/>
              </a:lnSpc>
            </a:pPr>
            <a:r>
              <a:rPr lang="en-US" sz="44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OUTPUT JANGKA PANJANG</a:t>
            </a:r>
            <a:endParaRPr lang="id-ID" sz="4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48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52007" y="-402047"/>
            <a:ext cx="1646042" cy="1628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500" y="882318"/>
            <a:ext cx="399324" cy="5435355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0" y="6057903"/>
            <a:ext cx="11565181" cy="476786"/>
            <a:chOff x="0" y="6057903"/>
            <a:chExt cx="11565181" cy="476786"/>
          </a:xfrm>
          <a:solidFill>
            <a:srgbClr val="44B6A3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C388B02-2D8D-4091-BB01-056FA4F9C2D9}"/>
                </a:ext>
              </a:extLst>
            </p:cNvPr>
            <p:cNvSpPr/>
            <p:nvPr/>
          </p:nvSpPr>
          <p:spPr>
            <a:xfrm flipH="1">
              <a:off x="0" y="6404340"/>
              <a:ext cx="11529523" cy="1303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lowchart: Manual Input 74">
              <a:extLst>
                <a:ext uri="{FF2B5EF4-FFF2-40B4-BE49-F238E27FC236}">
                  <a16:creationId xmlns:a16="http://schemas.microsoft.com/office/drawing/2014/main" id="{43EE8895-69C8-4C81-BD63-B67FBB242F9A}"/>
                </a:ext>
              </a:extLst>
            </p:cNvPr>
            <p:cNvSpPr/>
            <p:nvPr/>
          </p:nvSpPr>
          <p:spPr>
            <a:xfrm rot="5400000" flipV="1">
              <a:off x="10913393" y="5918556"/>
              <a:ext cx="476786" cy="755479"/>
            </a:xfrm>
            <a:prstGeom prst="flowChartManualIn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1049000" y="6115050"/>
              <a:ext cx="51618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06" y="-189635"/>
            <a:ext cx="1297611" cy="12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7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3"/>
          <a:srcRect l="2084"/>
          <a:stretch/>
        </p:blipFill>
        <p:spPr>
          <a:xfrm flipH="1">
            <a:off x="-9039" y="0"/>
            <a:ext cx="11529527" cy="6540822"/>
          </a:xfrm>
          <a:prstGeom prst="rect">
            <a:avLst/>
          </a:prstGeom>
        </p:spPr>
      </p:pic>
      <p:sp>
        <p:nvSpPr>
          <p:cNvPr id="118" name="object 4">
            <a:extLst>
              <a:ext uri="{FF2B5EF4-FFF2-40B4-BE49-F238E27FC236}">
                <a16:creationId xmlns:a16="http://schemas.microsoft.com/office/drawing/2014/main" id="{4B924FB4-F8DA-440F-BC28-9DC9D33A43A8}"/>
              </a:ext>
            </a:extLst>
          </p:cNvPr>
          <p:cNvSpPr/>
          <p:nvPr/>
        </p:nvSpPr>
        <p:spPr>
          <a:xfrm>
            <a:off x="3877475" y="3364947"/>
            <a:ext cx="1692123" cy="333253"/>
          </a:xfrm>
          <a:custGeom>
            <a:avLst/>
            <a:gdLst/>
            <a:ahLst/>
            <a:cxnLst/>
            <a:rect l="l" t="t" r="r" b="b"/>
            <a:pathLst>
              <a:path w="2814320" h="1247139">
                <a:moveTo>
                  <a:pt x="266160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094714"/>
                </a:lnTo>
                <a:lnTo>
                  <a:pt x="2381" y="1182820"/>
                </a:lnTo>
                <a:lnTo>
                  <a:pt x="19050" y="1228064"/>
                </a:lnTo>
                <a:lnTo>
                  <a:pt x="64293" y="1244733"/>
                </a:lnTo>
                <a:lnTo>
                  <a:pt x="152400" y="1247114"/>
                </a:lnTo>
                <a:lnTo>
                  <a:pt x="2661602" y="1247114"/>
                </a:lnTo>
                <a:lnTo>
                  <a:pt x="2749708" y="1244733"/>
                </a:lnTo>
                <a:lnTo>
                  <a:pt x="2794952" y="1228064"/>
                </a:lnTo>
                <a:lnTo>
                  <a:pt x="2811621" y="1182820"/>
                </a:lnTo>
                <a:lnTo>
                  <a:pt x="2814002" y="1094714"/>
                </a:lnTo>
                <a:lnTo>
                  <a:pt x="2814002" y="152400"/>
                </a:lnTo>
                <a:lnTo>
                  <a:pt x="2811621" y="64293"/>
                </a:lnTo>
                <a:lnTo>
                  <a:pt x="2794952" y="19050"/>
                </a:lnTo>
                <a:lnTo>
                  <a:pt x="2749708" y="2381"/>
                </a:lnTo>
                <a:lnTo>
                  <a:pt x="2661602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marL="0" marR="0" lvl="0" indent="0" algn="ctr" defTabSz="9027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PRODESKEL,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KEMENDAGRI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ectangle: Single Corner Rounded 6">
            <a:extLst>
              <a:ext uri="{FF2B5EF4-FFF2-40B4-BE49-F238E27FC236}">
                <a16:creationId xmlns:a16="http://schemas.microsoft.com/office/drawing/2014/main" id="{A2943D18-57FA-4491-BF9A-F0FB07E24B92}"/>
              </a:ext>
            </a:extLst>
          </p:cNvPr>
          <p:cNvSpPr/>
          <p:nvPr/>
        </p:nvSpPr>
        <p:spPr>
          <a:xfrm rot="10800000" flipH="1">
            <a:off x="0" y="-27992"/>
            <a:ext cx="11520488" cy="987547"/>
          </a:xfrm>
          <a:prstGeom prst="round1Rect">
            <a:avLst>
              <a:gd name="adj" fmla="val 50000"/>
            </a:avLst>
          </a:prstGeom>
          <a:solidFill>
            <a:srgbClr val="01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713" tIns="75861" rIns="151713" bIns="75861" rtlCol="0" anchor="ctr"/>
          <a:lstStyle/>
          <a:p>
            <a:pPr marL="0" marR="0" lvl="0" indent="0" algn="ctr" defTabSz="9955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4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itle 1">
            <a:extLst>
              <a:ext uri="{FF2B5EF4-FFF2-40B4-BE49-F238E27FC236}">
                <a16:creationId xmlns:a16="http://schemas.microsoft.com/office/drawing/2014/main" id="{DBE73BDF-C281-44BA-8FF1-D6B11C803C19}"/>
              </a:ext>
            </a:extLst>
          </p:cNvPr>
          <p:cNvSpPr txBox="1">
            <a:spLocks/>
          </p:cNvSpPr>
          <p:nvPr/>
        </p:nvSpPr>
        <p:spPr>
          <a:xfrm>
            <a:off x="2486025" y="63946"/>
            <a:ext cx="7072313" cy="691265"/>
          </a:xfrm>
          <a:prstGeom prst="rect">
            <a:avLst/>
          </a:prstGeom>
        </p:spPr>
        <p:txBody>
          <a:bodyPr lIns="115512" tIns="57765" rIns="115512" bIns="5776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5. OUTPUT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j-ea"/>
                <a:cs typeface="+mj-cs"/>
              </a:rPr>
              <a:t> KELURAHAN CANTIK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 Cond" panose="020B0606030402020204" pitchFamily="34" charset="0"/>
              <a:ea typeface="+mj-ea"/>
              <a:cs typeface="+mj-cs"/>
            </a:endParaRPr>
          </a:p>
        </p:txBody>
      </p:sp>
      <p:pic>
        <p:nvPicPr>
          <p:cNvPr id="139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08" y="3223"/>
            <a:ext cx="1192350" cy="1221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0837" y="4097854"/>
            <a:ext cx="35570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CONTOH:</a:t>
            </a:r>
          </a:p>
          <a:p>
            <a:pPr lvl="0"/>
            <a:r>
              <a:rPr lang="en-ID" sz="1400" b="1" dirty="0">
                <a:solidFill>
                  <a:srgbClr val="1E3E2F"/>
                </a:solidFill>
                <a:latin typeface="Dubai" panose="020B0503030403030204" pitchFamily="34" charset="-78"/>
                <a:cs typeface="Dubai" panose="020B0503030403030204" pitchFamily="34" charset="-78"/>
                <a:hlinkClick r:id="rId5"/>
              </a:rPr>
              <a:t>http://pbl-kutuh.badungkab.go.id/home</a:t>
            </a:r>
            <a:endParaRPr lang="en-ID" sz="1400" b="1" dirty="0">
              <a:solidFill>
                <a:srgbClr val="1E3E2F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lvl="0"/>
            <a:r>
              <a:rPr lang="en-US" sz="1400" b="1" dirty="0">
                <a:hlinkClick r:id="rId6"/>
              </a:rPr>
              <a:t>https://kectgselor.bulungan.go.id/desaapung/statistik/0</a:t>
            </a:r>
            <a:endParaRPr lang="en-US" sz="1400" b="1" dirty="0"/>
          </a:p>
          <a:p>
            <a:pPr lvl="0"/>
            <a:endParaRPr lang="en-US" sz="14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C098331-68C7-4915-A2FE-CDA95A060893}"/>
              </a:ext>
            </a:extLst>
          </p:cNvPr>
          <p:cNvGrpSpPr/>
          <p:nvPr/>
        </p:nvGrpSpPr>
        <p:grpSpPr>
          <a:xfrm>
            <a:off x="3328741" y="1518861"/>
            <a:ext cx="332099" cy="376474"/>
            <a:chOff x="6487285" y="5249448"/>
            <a:chExt cx="622238" cy="551037"/>
          </a:xfrm>
        </p:grpSpPr>
        <p:sp>
          <p:nvSpPr>
            <p:cNvPr id="27" name="Rectangle: Rounded Corners 56">
              <a:extLst>
                <a:ext uri="{FF2B5EF4-FFF2-40B4-BE49-F238E27FC236}">
                  <a16:creationId xmlns:a16="http://schemas.microsoft.com/office/drawing/2014/main" id="{F1A1A823-75D6-4D73-9985-1A9F81764294}"/>
                </a:ext>
              </a:extLst>
            </p:cNvPr>
            <p:cNvSpPr/>
            <p:nvPr/>
          </p:nvSpPr>
          <p:spPr>
            <a:xfrm>
              <a:off x="6487285" y="5367806"/>
              <a:ext cx="432679" cy="4326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2019"/>
              <a:endParaRPr lang="id-ID" sz="2048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28" name="Google Shape;7815;p67">
              <a:extLst>
                <a:ext uri="{FF2B5EF4-FFF2-40B4-BE49-F238E27FC236}">
                  <a16:creationId xmlns:a16="http://schemas.microsoft.com/office/drawing/2014/main" id="{18C47231-A910-4684-A409-C17484720C89}"/>
                </a:ext>
              </a:extLst>
            </p:cNvPr>
            <p:cNvGrpSpPr/>
            <p:nvPr/>
          </p:nvGrpSpPr>
          <p:grpSpPr>
            <a:xfrm>
              <a:off x="6487285" y="5249448"/>
              <a:ext cx="622238" cy="459059"/>
              <a:chOff x="5223609" y="3731112"/>
              <a:chExt cx="371782" cy="274285"/>
            </a:xfrm>
          </p:grpSpPr>
          <p:sp>
            <p:nvSpPr>
              <p:cNvPr id="29" name="Google Shape;7816;p67">
                <a:extLst>
                  <a:ext uri="{FF2B5EF4-FFF2-40B4-BE49-F238E27FC236}">
                    <a16:creationId xmlns:a16="http://schemas.microsoft.com/office/drawing/2014/main" id="{A037A637-1315-447B-994E-D239C12A5CD4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Google Shape;7817;p67">
                <a:extLst>
                  <a:ext uri="{FF2B5EF4-FFF2-40B4-BE49-F238E27FC236}">
                    <a16:creationId xmlns:a16="http://schemas.microsoft.com/office/drawing/2014/main" id="{3515D008-7D62-40CA-A933-EFAE524AD020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A5D7FD5B-5587-4A2E-B417-776428CCDD99}"/>
              </a:ext>
            </a:extLst>
          </p:cNvPr>
          <p:cNvSpPr txBox="1"/>
          <p:nvPr/>
        </p:nvSpPr>
        <p:spPr>
          <a:xfrm>
            <a:off x="3890836" y="1505802"/>
            <a:ext cx="3649242" cy="402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1. </a:t>
            </a:r>
            <a:r>
              <a:rPr lang="en-US" sz="2000" dirty="0" err="1">
                <a:ln w="6350">
                  <a:noFill/>
                </a:ln>
                <a:solidFill>
                  <a:prstClr val="black"/>
                </a:solidFill>
              </a:rPr>
              <a:t>Terbentuknya</a:t>
            </a: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2000" b="1" dirty="0">
                <a:ln w="6350">
                  <a:noFill/>
                </a:ln>
                <a:solidFill>
                  <a:prstClr val="black"/>
                </a:solidFill>
              </a:rPr>
              <a:t>AGEN STATISTIK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C098331-68C7-4915-A2FE-CDA95A060893}"/>
              </a:ext>
            </a:extLst>
          </p:cNvPr>
          <p:cNvGrpSpPr/>
          <p:nvPr/>
        </p:nvGrpSpPr>
        <p:grpSpPr>
          <a:xfrm>
            <a:off x="3328740" y="2411738"/>
            <a:ext cx="332099" cy="376474"/>
            <a:chOff x="6487285" y="5249448"/>
            <a:chExt cx="622238" cy="551037"/>
          </a:xfrm>
        </p:grpSpPr>
        <p:sp>
          <p:nvSpPr>
            <p:cNvPr id="33" name="Rectangle: Rounded Corners 56">
              <a:extLst>
                <a:ext uri="{FF2B5EF4-FFF2-40B4-BE49-F238E27FC236}">
                  <a16:creationId xmlns:a16="http://schemas.microsoft.com/office/drawing/2014/main" id="{F1A1A823-75D6-4D73-9985-1A9F81764294}"/>
                </a:ext>
              </a:extLst>
            </p:cNvPr>
            <p:cNvSpPr/>
            <p:nvPr/>
          </p:nvSpPr>
          <p:spPr>
            <a:xfrm>
              <a:off x="6487285" y="5367806"/>
              <a:ext cx="432679" cy="4326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2019"/>
              <a:endParaRPr lang="id-ID" sz="2048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34" name="Google Shape;7815;p67">
              <a:extLst>
                <a:ext uri="{FF2B5EF4-FFF2-40B4-BE49-F238E27FC236}">
                  <a16:creationId xmlns:a16="http://schemas.microsoft.com/office/drawing/2014/main" id="{18C47231-A910-4684-A409-C17484720C89}"/>
                </a:ext>
              </a:extLst>
            </p:cNvPr>
            <p:cNvGrpSpPr/>
            <p:nvPr/>
          </p:nvGrpSpPr>
          <p:grpSpPr>
            <a:xfrm>
              <a:off x="6487285" y="5249448"/>
              <a:ext cx="622238" cy="459059"/>
              <a:chOff x="5223609" y="3731112"/>
              <a:chExt cx="371782" cy="274285"/>
            </a:xfrm>
          </p:grpSpPr>
          <p:sp>
            <p:nvSpPr>
              <p:cNvPr id="35" name="Google Shape;7816;p67">
                <a:extLst>
                  <a:ext uri="{FF2B5EF4-FFF2-40B4-BE49-F238E27FC236}">
                    <a16:creationId xmlns:a16="http://schemas.microsoft.com/office/drawing/2014/main" id="{A037A637-1315-447B-994E-D239C12A5CD4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Google Shape;7817;p67">
                <a:extLst>
                  <a:ext uri="{FF2B5EF4-FFF2-40B4-BE49-F238E27FC236}">
                    <a16:creationId xmlns:a16="http://schemas.microsoft.com/office/drawing/2014/main" id="{3515D008-7D62-40CA-A933-EFAE524AD020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5D7FD5B-5587-4A2E-B417-776428CCDD99}"/>
              </a:ext>
            </a:extLst>
          </p:cNvPr>
          <p:cNvSpPr txBox="1"/>
          <p:nvPr/>
        </p:nvSpPr>
        <p:spPr>
          <a:xfrm>
            <a:off x="3890836" y="2393999"/>
            <a:ext cx="3649242" cy="4029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4204" tIns="47106" rIns="94204" bIns="47106">
            <a:spAutoFit/>
          </a:bodyPr>
          <a:lstStyle/>
          <a:p>
            <a:pPr defTabSz="942019">
              <a:spcAft>
                <a:spcPts val="623"/>
              </a:spcAft>
              <a:defRPr/>
            </a:pP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2. </a:t>
            </a:r>
            <a:r>
              <a:rPr lang="en-US" sz="2000" dirty="0" err="1">
                <a:ln w="6350">
                  <a:noFill/>
                </a:ln>
                <a:solidFill>
                  <a:prstClr val="black"/>
                </a:solidFill>
              </a:rPr>
              <a:t>Bimbingan</a:t>
            </a: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  <a:r>
              <a:rPr lang="en-US" sz="2000" dirty="0" err="1">
                <a:ln w="6350">
                  <a:noFill/>
                </a:ln>
                <a:solidFill>
                  <a:prstClr val="black"/>
                </a:solidFill>
              </a:rPr>
              <a:t>Teknis</a:t>
            </a:r>
            <a:endParaRPr lang="en-US" sz="2000" b="1" dirty="0">
              <a:ln w="6350">
                <a:noFill/>
              </a:ln>
              <a:solidFill>
                <a:prstClr val="black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098331-68C7-4915-A2FE-CDA95A060893}"/>
              </a:ext>
            </a:extLst>
          </p:cNvPr>
          <p:cNvGrpSpPr/>
          <p:nvPr/>
        </p:nvGrpSpPr>
        <p:grpSpPr>
          <a:xfrm>
            <a:off x="3379935" y="3365881"/>
            <a:ext cx="332099" cy="376474"/>
            <a:chOff x="6487285" y="5249448"/>
            <a:chExt cx="622238" cy="551037"/>
          </a:xfrm>
        </p:grpSpPr>
        <p:sp>
          <p:nvSpPr>
            <p:cNvPr id="39" name="Rectangle: Rounded Corners 56">
              <a:extLst>
                <a:ext uri="{FF2B5EF4-FFF2-40B4-BE49-F238E27FC236}">
                  <a16:creationId xmlns:a16="http://schemas.microsoft.com/office/drawing/2014/main" id="{F1A1A823-75D6-4D73-9985-1A9F81764294}"/>
                </a:ext>
              </a:extLst>
            </p:cNvPr>
            <p:cNvSpPr/>
            <p:nvPr/>
          </p:nvSpPr>
          <p:spPr>
            <a:xfrm>
              <a:off x="6487285" y="5367806"/>
              <a:ext cx="432679" cy="43267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42019"/>
              <a:endParaRPr lang="id-ID" sz="2048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0" name="Google Shape;7815;p67">
              <a:extLst>
                <a:ext uri="{FF2B5EF4-FFF2-40B4-BE49-F238E27FC236}">
                  <a16:creationId xmlns:a16="http://schemas.microsoft.com/office/drawing/2014/main" id="{18C47231-A910-4684-A409-C17484720C89}"/>
                </a:ext>
              </a:extLst>
            </p:cNvPr>
            <p:cNvGrpSpPr/>
            <p:nvPr/>
          </p:nvGrpSpPr>
          <p:grpSpPr>
            <a:xfrm>
              <a:off x="6487285" y="5249448"/>
              <a:ext cx="622238" cy="459059"/>
              <a:chOff x="5223609" y="3731112"/>
              <a:chExt cx="371782" cy="274285"/>
            </a:xfrm>
          </p:grpSpPr>
          <p:sp>
            <p:nvSpPr>
              <p:cNvPr id="41" name="Google Shape;7816;p67">
                <a:extLst>
                  <a:ext uri="{FF2B5EF4-FFF2-40B4-BE49-F238E27FC236}">
                    <a16:creationId xmlns:a16="http://schemas.microsoft.com/office/drawing/2014/main" id="{A037A637-1315-447B-994E-D239C12A5CD4}"/>
                  </a:ext>
                </a:extLst>
              </p:cNvPr>
              <p:cNvSpPr/>
              <p:nvPr/>
            </p:nvSpPr>
            <p:spPr>
              <a:xfrm>
                <a:off x="5223609" y="3731112"/>
                <a:ext cx="371782" cy="274285"/>
              </a:xfrm>
              <a:custGeom>
                <a:avLst/>
                <a:gdLst/>
                <a:ahLst/>
                <a:cxnLst/>
                <a:rect l="l" t="t" r="r" b="b"/>
                <a:pathLst>
                  <a:path w="14151" h="10440" extrusionOk="0">
                    <a:moveTo>
                      <a:pt x="11972" y="1"/>
                    </a:moveTo>
                    <a:lnTo>
                      <a:pt x="5563" y="6410"/>
                    </a:lnTo>
                    <a:cubicBezTo>
                      <a:pt x="5477" y="6497"/>
                      <a:pt x="5364" y="6540"/>
                      <a:pt x="5251" y="6540"/>
                    </a:cubicBezTo>
                    <a:cubicBezTo>
                      <a:pt x="5138" y="6540"/>
                      <a:pt x="5026" y="6497"/>
                      <a:pt x="4939" y="6410"/>
                    </a:cubicBezTo>
                    <a:lnTo>
                      <a:pt x="2178" y="3649"/>
                    </a:lnTo>
                    <a:lnTo>
                      <a:pt x="0" y="5827"/>
                    </a:lnTo>
                    <a:lnTo>
                      <a:pt x="4162" y="9989"/>
                    </a:lnTo>
                    <a:cubicBezTo>
                      <a:pt x="4453" y="10280"/>
                      <a:pt x="4842" y="10440"/>
                      <a:pt x="5251" y="10440"/>
                    </a:cubicBezTo>
                    <a:cubicBezTo>
                      <a:pt x="5660" y="10440"/>
                      <a:pt x="6056" y="10280"/>
                      <a:pt x="6340" y="9989"/>
                    </a:cubicBezTo>
                    <a:lnTo>
                      <a:pt x="14150" y="2179"/>
                    </a:lnTo>
                    <a:lnTo>
                      <a:pt x="11972" y="1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Google Shape;7817;p67">
                <a:extLst>
                  <a:ext uri="{FF2B5EF4-FFF2-40B4-BE49-F238E27FC236}">
                    <a16:creationId xmlns:a16="http://schemas.microsoft.com/office/drawing/2014/main" id="{3515D008-7D62-40CA-A933-EFAE524AD020}"/>
                  </a:ext>
                </a:extLst>
              </p:cNvPr>
              <p:cNvSpPr/>
              <p:nvPr/>
            </p:nvSpPr>
            <p:spPr>
              <a:xfrm>
                <a:off x="5338236" y="3769391"/>
                <a:ext cx="257155" cy="236006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8983" extrusionOk="0">
                    <a:moveTo>
                      <a:pt x="9066" y="0"/>
                    </a:moveTo>
                    <a:lnTo>
                      <a:pt x="826" y="8248"/>
                    </a:lnTo>
                    <a:cubicBezTo>
                      <a:pt x="597" y="8470"/>
                      <a:pt x="312" y="8629"/>
                      <a:pt x="0" y="8698"/>
                    </a:cubicBezTo>
                    <a:cubicBezTo>
                      <a:pt x="257" y="8886"/>
                      <a:pt x="569" y="8983"/>
                      <a:pt x="888" y="8983"/>
                    </a:cubicBezTo>
                    <a:cubicBezTo>
                      <a:pt x="1297" y="8983"/>
                      <a:pt x="1693" y="8823"/>
                      <a:pt x="1977" y="8532"/>
                    </a:cubicBezTo>
                    <a:lnTo>
                      <a:pt x="9787" y="722"/>
                    </a:lnTo>
                    <a:lnTo>
                      <a:pt x="9066" y="0"/>
                    </a:lnTo>
                    <a:close/>
                  </a:path>
                </a:pathLst>
              </a:custGeom>
              <a:solidFill>
                <a:srgbClr val="44B6A3"/>
              </a:solidFill>
              <a:ln>
                <a:noFill/>
              </a:ln>
            </p:spPr>
            <p:txBody>
              <a:bodyPr spcFirstLastPara="1" wrap="square" lIns="117035" tIns="117035" rIns="117035" bIns="117035" anchor="ctr" anchorCtr="0">
                <a:noAutofit/>
              </a:bodyPr>
              <a:lstStyle/>
              <a:p>
                <a:pPr defTabSz="942019"/>
                <a:endParaRPr sz="2304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4" name="Google Shape;295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15600" y="5640626"/>
            <a:ext cx="1004888" cy="8395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ine Callout 3 (Accent Bar) 2"/>
          <p:cNvSpPr/>
          <p:nvPr/>
        </p:nvSpPr>
        <p:spPr>
          <a:xfrm>
            <a:off x="8347811" y="1039924"/>
            <a:ext cx="2651114" cy="890551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6319"/>
              <a:gd name="adj6" fmla="val -16667"/>
              <a:gd name="adj7" fmla="val 94558"/>
              <a:gd name="adj8" fmla="val -329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Telah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terbentuk</a:t>
            </a:r>
            <a:r>
              <a:rPr lang="en-US" sz="1400" dirty="0">
                <a:solidFill>
                  <a:schemeClr val="tx1"/>
                </a:solidFill>
              </a:rPr>
              <a:t> 25 </a:t>
            </a:r>
            <a:r>
              <a:rPr lang="en-US" sz="1400" dirty="0" err="1">
                <a:solidFill>
                  <a:schemeClr val="tx1"/>
                </a:solidFill>
              </a:rPr>
              <a:t>Agen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Statistik</a:t>
            </a:r>
            <a:r>
              <a:rPr lang="en-US" sz="1400" dirty="0">
                <a:solidFill>
                  <a:schemeClr val="tx1"/>
                </a:solidFill>
              </a:rPr>
              <a:t>  (12 </a:t>
            </a:r>
            <a:r>
              <a:rPr lang="en-US" sz="1400" dirty="0" err="1">
                <a:solidFill>
                  <a:schemeClr val="tx1"/>
                </a:solidFill>
              </a:rPr>
              <a:t>Tidar</a:t>
            </a:r>
            <a:r>
              <a:rPr lang="en-US" sz="1400" dirty="0">
                <a:solidFill>
                  <a:schemeClr val="tx1"/>
                </a:solidFill>
              </a:rPr>
              <a:t> Selatan </a:t>
            </a:r>
            <a:r>
              <a:rPr lang="en-US" sz="1400" dirty="0" err="1">
                <a:solidFill>
                  <a:schemeClr val="tx1"/>
                </a:solidFill>
              </a:rPr>
              <a:t>dan</a:t>
            </a:r>
            <a:r>
              <a:rPr lang="en-US" sz="1400" dirty="0">
                <a:solidFill>
                  <a:schemeClr val="tx1"/>
                </a:solidFill>
              </a:rPr>
              <a:t> 13 </a:t>
            </a:r>
            <a:r>
              <a:rPr lang="en-US" sz="1400" dirty="0" err="1">
                <a:solidFill>
                  <a:schemeClr val="tx1"/>
                </a:solidFill>
              </a:rPr>
              <a:t>Magersari</a:t>
            </a:r>
            <a:r>
              <a:rPr lang="en-US" sz="1400" dirty="0">
                <a:solidFill>
                  <a:schemeClr val="tx1"/>
                </a:solidFill>
              </a:rPr>
              <a:t>)&gt;&gt; </a:t>
            </a:r>
            <a:r>
              <a:rPr lang="en-US" sz="1400" b="1" dirty="0" err="1">
                <a:solidFill>
                  <a:schemeClr val="tx1"/>
                </a:solidFill>
              </a:rPr>
              <a:t>Komunitas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Cantik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6" name="Line Callout 3 (Accent Bar) 45"/>
          <p:cNvSpPr/>
          <p:nvPr/>
        </p:nvSpPr>
        <p:spPr>
          <a:xfrm>
            <a:off x="8347810" y="2142310"/>
            <a:ext cx="2651115" cy="886890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53660"/>
              <a:gd name="adj6" fmla="val -16667"/>
              <a:gd name="adj7" fmla="val 54541"/>
              <a:gd name="adj8" fmla="val -319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Direncanakan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Bimbingan</a:t>
            </a:r>
            <a:r>
              <a:rPr lang="en-US" sz="1400" dirty="0">
                <a:solidFill>
                  <a:schemeClr val="tx1"/>
                </a:solidFill>
              </a:rPr>
              <a:t> Teknis </a:t>
            </a:r>
            <a:r>
              <a:rPr lang="en-US" sz="1400" dirty="0" err="1">
                <a:solidFill>
                  <a:schemeClr val="tx1"/>
                </a:solidFill>
              </a:rPr>
              <a:t>dibagi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menjadi</a:t>
            </a:r>
            <a:r>
              <a:rPr lang="en-US" sz="1400" dirty="0">
                <a:solidFill>
                  <a:schemeClr val="tx1"/>
                </a:solidFill>
              </a:rPr>
              <a:t> 2, </a:t>
            </a:r>
            <a:r>
              <a:rPr lang="en-US" sz="1400" dirty="0" err="1">
                <a:solidFill>
                  <a:schemeClr val="tx1"/>
                </a:solidFill>
              </a:rPr>
              <a:t>yaitu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untuk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Perangkat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Kelurahan</a:t>
            </a:r>
            <a:r>
              <a:rPr lang="en-US" sz="1400" dirty="0">
                <a:solidFill>
                  <a:schemeClr val="tx1"/>
                </a:solidFill>
              </a:rPr>
              <a:t>/ </a:t>
            </a:r>
            <a:r>
              <a:rPr lang="en-US" sz="1400" dirty="0" err="1">
                <a:solidFill>
                  <a:schemeClr val="tx1"/>
                </a:solidFill>
              </a:rPr>
              <a:t>Kecamatan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Agen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Statistik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Line Callout 3 (Accent Bar) 46"/>
          <p:cNvSpPr/>
          <p:nvPr/>
        </p:nvSpPr>
        <p:spPr>
          <a:xfrm>
            <a:off x="8363762" y="3445379"/>
            <a:ext cx="2651114" cy="2341467"/>
          </a:xfrm>
          <a:prstGeom prst="accentCallout3">
            <a:avLst>
              <a:gd name="adj1" fmla="val 17168"/>
              <a:gd name="adj2" fmla="val -8333"/>
              <a:gd name="adj3" fmla="val 17168"/>
              <a:gd name="adj4" fmla="val -23073"/>
              <a:gd name="adj5" fmla="val 16957"/>
              <a:gd name="adj6" fmla="val -34365"/>
              <a:gd name="adj7" fmla="val 24166"/>
              <a:gd name="adj8" fmla="val -527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chemeClr val="tx1"/>
                </a:solidFill>
              </a:rPr>
              <a:t>Monografi</a:t>
            </a:r>
            <a:r>
              <a:rPr lang="en-US" sz="1400" dirty="0">
                <a:solidFill>
                  <a:schemeClr val="tx1"/>
                </a:solidFill>
              </a:rPr>
              <a:t>/</a:t>
            </a:r>
            <a:r>
              <a:rPr lang="en-US" sz="1400" dirty="0" err="1">
                <a:solidFill>
                  <a:schemeClr val="tx1"/>
                </a:solidFill>
              </a:rPr>
              <a:t>profil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Kelurahan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terupdate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tx1"/>
                </a:solidFill>
              </a:rPr>
              <a:t>Data </a:t>
            </a:r>
            <a:r>
              <a:rPr lang="en-US" sz="1400" dirty="0" err="1">
                <a:solidFill>
                  <a:schemeClr val="tx1"/>
                </a:solidFill>
              </a:rPr>
              <a:t>Kelurahan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terupdate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baik</a:t>
            </a:r>
            <a:r>
              <a:rPr lang="en-US" sz="1400" dirty="0">
                <a:solidFill>
                  <a:schemeClr val="tx1"/>
                </a:solidFill>
              </a:rPr>
              <a:t> di website data magelangkota.go.id </a:t>
            </a:r>
            <a:r>
              <a:rPr lang="en-US" sz="1400" dirty="0" err="1">
                <a:solidFill>
                  <a:schemeClr val="tx1"/>
                </a:solidFill>
              </a:rPr>
              <a:t>maupun</a:t>
            </a:r>
            <a:r>
              <a:rPr lang="en-US" sz="1400" dirty="0">
                <a:solidFill>
                  <a:schemeClr val="tx1"/>
                </a:solidFill>
              </a:rPr>
              <a:t> website </a:t>
            </a:r>
            <a:r>
              <a:rPr lang="en-US" sz="1400" dirty="0" err="1">
                <a:solidFill>
                  <a:schemeClr val="tx1"/>
                </a:solidFill>
              </a:rPr>
              <a:t>kecamatan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Magelang</a:t>
            </a:r>
            <a:r>
              <a:rPr lang="en-US" sz="1400" dirty="0">
                <a:solidFill>
                  <a:schemeClr val="tx1"/>
                </a:solidFill>
              </a:rPr>
              <a:t> Selatan (Dashboard </a:t>
            </a:r>
            <a:r>
              <a:rPr lang="en-US" sz="1400" dirty="0" err="1">
                <a:solidFill>
                  <a:schemeClr val="tx1"/>
                </a:solidFill>
              </a:rPr>
              <a:t>visualisasi</a:t>
            </a:r>
            <a:r>
              <a:rPr lang="en-US" sz="1400" dirty="0">
                <a:solidFill>
                  <a:schemeClr val="tx1"/>
                </a:solidFill>
              </a:rPr>
              <a:t> data </a:t>
            </a:r>
            <a:r>
              <a:rPr lang="en-US" sz="1400" dirty="0" err="1">
                <a:solidFill>
                  <a:schemeClr val="tx1"/>
                </a:solidFill>
              </a:rPr>
              <a:t>Kelurahan</a:t>
            </a:r>
            <a:r>
              <a:rPr lang="en-US" sz="1400" dirty="0">
                <a:solidFill>
                  <a:schemeClr val="tx1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chemeClr val="tx1"/>
                </a:solidFill>
              </a:rPr>
              <a:t>Sistem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Pengelolaan</a:t>
            </a:r>
            <a:r>
              <a:rPr lang="en-US" sz="1400" dirty="0">
                <a:solidFill>
                  <a:schemeClr val="tx1"/>
                </a:solidFill>
              </a:rPr>
              <a:t> Data </a:t>
            </a:r>
            <a:r>
              <a:rPr lang="en-US" sz="1400" dirty="0" err="1">
                <a:solidFill>
                  <a:schemeClr val="tx1"/>
                </a:solidFill>
              </a:rPr>
              <a:t>Kelurahan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071" y="-126221"/>
            <a:ext cx="1297611" cy="1297611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F2C7C12-8395-0945-9ADE-A32C2AF59790}"/>
              </a:ext>
            </a:extLst>
          </p:cNvPr>
          <p:cNvGrpSpPr/>
          <p:nvPr/>
        </p:nvGrpSpPr>
        <p:grpSpPr>
          <a:xfrm>
            <a:off x="9662" y="3996142"/>
            <a:ext cx="3867814" cy="2484033"/>
            <a:chOff x="280043" y="4043372"/>
            <a:chExt cx="4419157" cy="2451695"/>
          </a:xfrm>
          <a:effectLst>
            <a:reflection blurRad="6350" stA="52000" endA="300" endPos="14000" dir="5400000" sy="-100000" algn="bl" rotWithShape="0"/>
          </a:effectLst>
        </p:grpSpPr>
        <p:pic>
          <p:nvPicPr>
            <p:cNvPr id="49" name="Image1">
              <a:extLst>
                <a:ext uri="{FF2B5EF4-FFF2-40B4-BE49-F238E27FC236}">
                  <a16:creationId xmlns:a16="http://schemas.microsoft.com/office/drawing/2014/main" id="{573A81F5-BB9F-E421-402E-DC73D0762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9328" t="7482" r="42927" b="31216"/>
            <a:stretch/>
          </p:blipFill>
          <p:spPr bwMode="auto">
            <a:xfrm>
              <a:off x="2769894" y="5101680"/>
              <a:ext cx="1929306" cy="139338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7547A15-5754-F3FC-E975-24AC8E091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19689" y="4043372"/>
              <a:ext cx="2168821" cy="1508919"/>
            </a:xfrm>
            <a:prstGeom prst="rect">
              <a:avLst/>
            </a:prstGeom>
            <a:ln>
              <a:noFill/>
            </a:ln>
            <a:effectLst>
              <a:reflection stA="66000" endPos="13000" dist="50800" dir="5400000" sy="-100000" algn="bl" rotWithShape="0"/>
            </a:effectLst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A273018-7B33-63D5-D2E6-B384AFF5E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043" y="4466095"/>
              <a:ext cx="1423977" cy="20218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" name="Picture 6">
              <a:extLst>
                <a:ext uri="{FF2B5EF4-FFF2-40B4-BE49-F238E27FC236}">
                  <a16:creationId xmlns:a16="http://schemas.microsoft.com/office/drawing/2014/main" id="{5590CC31-D65B-ED40-AECB-DF6EDC27B3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1" t="21377" r="23151" b="12226"/>
            <a:stretch/>
          </p:blipFill>
          <p:spPr bwMode="auto">
            <a:xfrm>
              <a:off x="1509756" y="4711655"/>
              <a:ext cx="1318616" cy="178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-10224" y="1252741"/>
            <a:ext cx="2252332" cy="2859416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D7FD5B-5587-4A2E-B417-776428CCDD99}"/>
              </a:ext>
            </a:extLst>
          </p:cNvPr>
          <p:cNvSpPr txBox="1"/>
          <p:nvPr/>
        </p:nvSpPr>
        <p:spPr>
          <a:xfrm>
            <a:off x="3890836" y="3313377"/>
            <a:ext cx="3557092" cy="710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4204" tIns="47106" rIns="94204" bIns="47106">
            <a:spAutoFit/>
          </a:bodyPr>
          <a:lstStyle/>
          <a:p>
            <a:pPr marL="274638" indent="-274638" defTabSz="942019">
              <a:spcAft>
                <a:spcPts val="623"/>
              </a:spcAft>
              <a:defRPr/>
            </a:pP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3. </a:t>
            </a:r>
            <a:r>
              <a:rPr lang="en-US" sz="2000" dirty="0" err="1">
                <a:ln w="6350">
                  <a:noFill/>
                </a:ln>
                <a:solidFill>
                  <a:prstClr val="black"/>
                </a:solidFill>
              </a:rPr>
              <a:t>Pemutakhiran</a:t>
            </a: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 Data yang </a:t>
            </a:r>
            <a:r>
              <a:rPr lang="en-US" sz="2000" dirty="0" err="1">
                <a:ln w="6350">
                  <a:noFill/>
                </a:ln>
                <a:solidFill>
                  <a:prstClr val="black"/>
                </a:solidFill>
              </a:rPr>
              <a:t>Sudah</a:t>
            </a:r>
            <a:r>
              <a:rPr lang="en-US" sz="2000" dirty="0">
                <a:ln w="6350">
                  <a:noFill/>
                </a:ln>
                <a:solidFill>
                  <a:prstClr val="black"/>
                </a:solidFill>
              </a:rPr>
              <a:t> Ada</a:t>
            </a:r>
            <a:endParaRPr lang="en-US" sz="2000" b="1" dirty="0">
              <a:ln w="6350">
                <a:noFill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20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4" descr="Tandatangan Kontrak Kerja Molor, Puluhan Calon Petugas Sensus Ekonomi  Mundur | Teras Jatim">
            <a:extLst>
              <a:ext uri="{FF2B5EF4-FFF2-40B4-BE49-F238E27FC236}">
                <a16:creationId xmlns:a16="http://schemas.microsoft.com/office/drawing/2014/main" id="{FC3B45FB-FB11-441D-8F57-91543FDEB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2" r="28465"/>
          <a:stretch/>
        </p:blipFill>
        <p:spPr bwMode="auto">
          <a:xfrm>
            <a:off x="6849284" y="2268956"/>
            <a:ext cx="1416431" cy="17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2909" y="5759933"/>
            <a:ext cx="1033520" cy="7830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"/>
          <p:cNvSpPr/>
          <p:nvPr/>
        </p:nvSpPr>
        <p:spPr>
          <a:xfrm rot="5400000">
            <a:off x="5867680" y="-4348181"/>
            <a:ext cx="1088533" cy="9784894"/>
          </a:xfrm>
          <a:prstGeom prst="round2SameRect">
            <a:avLst>
              <a:gd name="adj1" fmla="val 29254"/>
              <a:gd name="adj2" fmla="val 0"/>
            </a:avLst>
          </a:prstGeom>
          <a:solidFill>
            <a:srgbClr val="00663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1739645" y="287530"/>
            <a:ext cx="8912367" cy="51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defTabSz="864017">
              <a:buClr>
                <a:srgbClr val="FFFFFF"/>
              </a:buClr>
              <a:buSzPts val="3600"/>
            </a:pPr>
            <a:r>
              <a:rPr lang="en-US" sz="3402" b="1" kern="0" dirty="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6. SEKILAS AGEN STATISTIK</a:t>
            </a:r>
            <a:endParaRPr sz="1701" b="1" kern="0" dirty="0">
              <a:solidFill>
                <a:srgbClr val="FFFFFF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84" name="Google Shape;184;p5"/>
          <p:cNvGrpSpPr/>
          <p:nvPr/>
        </p:nvGrpSpPr>
        <p:grpSpPr>
          <a:xfrm>
            <a:off x="-46456" y="58819"/>
            <a:ext cx="1643187" cy="1159076"/>
            <a:chOff x="44927" y="216994"/>
            <a:chExt cx="1979452" cy="1423143"/>
          </a:xfrm>
        </p:grpSpPr>
        <p:sp>
          <p:nvSpPr>
            <p:cNvPr id="185" name="Google Shape;185;p5"/>
            <p:cNvSpPr/>
            <p:nvPr/>
          </p:nvSpPr>
          <p:spPr>
            <a:xfrm>
              <a:off x="323082" y="216994"/>
              <a:ext cx="1423143" cy="1423143"/>
            </a:xfrm>
            <a:prstGeom prst="ellipse">
              <a:avLst/>
            </a:prstGeom>
            <a:noFill/>
            <a:ln w="38100" cap="flat" cmpd="sng">
              <a:solidFill>
                <a:srgbClr val="0066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800"/>
              </a:pPr>
              <a:endParaRPr sz="170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 rot="-1458169">
              <a:off x="30149" y="748183"/>
              <a:ext cx="2009008" cy="360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800"/>
              </a:pPr>
              <a:endParaRPr sz="170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7" name="Google Shape;18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37840" y="256198"/>
            <a:ext cx="513471" cy="513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5"/>
          <p:cNvGrpSpPr/>
          <p:nvPr/>
        </p:nvGrpSpPr>
        <p:grpSpPr>
          <a:xfrm rot="10800000">
            <a:off x="147667" y="6285124"/>
            <a:ext cx="828542" cy="104347"/>
            <a:chOff x="7325756" y="6126083"/>
            <a:chExt cx="812214" cy="102290"/>
          </a:xfrm>
        </p:grpSpPr>
        <p:sp>
          <p:nvSpPr>
            <p:cNvPr id="189" name="Google Shape;189;p5"/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006633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solidFill>
              <a:srgbClr val="AAC480">
                <a:alpha val="20000"/>
              </a:srgbClr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008D36">
                <a:alpha val="80000"/>
              </a:srgbClr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95C11F">
                <a:alpha val="40000"/>
              </a:srgbClr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5"/>
          <p:cNvSpPr/>
          <p:nvPr/>
        </p:nvSpPr>
        <p:spPr>
          <a:xfrm rot="5400000">
            <a:off x="3070659" y="-342310"/>
            <a:ext cx="899281" cy="4618603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1310081" y="1600051"/>
            <a:ext cx="4519522" cy="66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2000"/>
            </a:pPr>
            <a:r>
              <a:rPr lang="en-US" sz="1890" b="1" kern="0" dirty="0" err="1">
                <a:solidFill>
                  <a:schemeClr val="bg2"/>
                </a:solidFill>
                <a:latin typeface="Arial Narrow"/>
                <a:ea typeface="Arial Narrow"/>
                <a:cs typeface="Arial Narrow"/>
                <a:sym typeface="Arial Narrow"/>
              </a:rPr>
              <a:t>Agen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ea typeface="Arial Narrow"/>
                <a:cs typeface="Arial Narrow"/>
                <a:sym typeface="Arial Narrow"/>
              </a:rPr>
              <a:t> s</a:t>
            </a:r>
            <a:r>
              <a:rPr lang="id-ID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ebagai agen utama sosialisasi mengenai p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rogram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Kelurahan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Cinta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Sta</a:t>
            </a:r>
            <a:r>
              <a:rPr lang="id-ID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tistik.</a:t>
            </a:r>
            <a:endParaRPr sz="1890" kern="0" dirty="0">
              <a:solidFill>
                <a:schemeClr val="bg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6" name="Google Shape;196;p5"/>
          <p:cNvSpPr txBox="1">
            <a:spLocks noGrp="1"/>
          </p:cNvSpPr>
          <p:nvPr>
            <p:ph type="sldNum" idx="12"/>
          </p:nvPr>
        </p:nvSpPr>
        <p:spPr>
          <a:xfrm>
            <a:off x="11126160" y="6186167"/>
            <a:ext cx="41824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defTabSz="864017">
              <a:buClr>
                <a:srgbClr val="006633"/>
              </a:buClr>
              <a:buSzPts val="1400"/>
            </a:pPr>
            <a:fld id="{00000000-1234-1234-1234-123412341234}" type="slidenum">
              <a:rPr lang="en-US" kern="0">
                <a:solidFill>
                  <a:srgbClr val="006633"/>
                </a:solidFill>
              </a:rPr>
              <a:pPr defTabSz="864017">
                <a:buClr>
                  <a:srgbClr val="006633"/>
                </a:buClr>
                <a:buSzPts val="1400"/>
              </a:pPr>
              <a:t>12</a:t>
            </a:fld>
            <a:endParaRPr kern="0">
              <a:solidFill>
                <a:srgbClr val="006633"/>
              </a:solidFill>
            </a:endParaRPr>
          </a:p>
        </p:txBody>
      </p:sp>
      <p:grpSp>
        <p:nvGrpSpPr>
          <p:cNvPr id="198" name="Google Shape;198;p5"/>
          <p:cNvGrpSpPr/>
          <p:nvPr/>
        </p:nvGrpSpPr>
        <p:grpSpPr>
          <a:xfrm>
            <a:off x="690814" y="4723292"/>
            <a:ext cx="1609505" cy="1701479"/>
            <a:chOff x="10440579" y="5005931"/>
            <a:chExt cx="1567441" cy="1586543"/>
          </a:xfrm>
        </p:grpSpPr>
        <p:grpSp>
          <p:nvGrpSpPr>
            <p:cNvPr id="199" name="Google Shape;199;p5"/>
            <p:cNvGrpSpPr/>
            <p:nvPr/>
          </p:nvGrpSpPr>
          <p:grpSpPr>
            <a:xfrm>
              <a:off x="10791218" y="5106151"/>
              <a:ext cx="1216802" cy="1486323"/>
              <a:chOff x="13669027" y="3300618"/>
              <a:chExt cx="2219648" cy="2711299"/>
            </a:xfrm>
          </p:grpSpPr>
          <p:sp>
            <p:nvSpPr>
              <p:cNvPr id="200" name="Google Shape;200;p5"/>
              <p:cNvSpPr/>
              <p:nvPr/>
            </p:nvSpPr>
            <p:spPr>
              <a:xfrm>
                <a:off x="13679980" y="3359966"/>
                <a:ext cx="2208695" cy="1342548"/>
              </a:xfrm>
              <a:custGeom>
                <a:avLst/>
                <a:gdLst/>
                <a:ahLst/>
                <a:cxnLst/>
                <a:rect l="l" t="t" r="r" b="b"/>
                <a:pathLst>
                  <a:path w="2208695" h="1342548" extrusionOk="0">
                    <a:moveTo>
                      <a:pt x="2096519" y="1342549"/>
                    </a:moveTo>
                    <a:lnTo>
                      <a:pt x="38167" y="1342549"/>
                    </a:lnTo>
                    <a:cubicBezTo>
                      <a:pt x="17126" y="1342587"/>
                      <a:pt x="38" y="1325556"/>
                      <a:pt x="0" y="1304515"/>
                    </a:cubicBezTo>
                    <a:cubicBezTo>
                      <a:pt x="0" y="1303763"/>
                      <a:pt x="19" y="1303011"/>
                      <a:pt x="67" y="1302258"/>
                    </a:cubicBezTo>
                    <a:lnTo>
                      <a:pt x="69599" y="40291"/>
                    </a:lnTo>
                    <a:cubicBezTo>
                      <a:pt x="71133" y="17821"/>
                      <a:pt x="89659" y="295"/>
                      <a:pt x="112176" y="0"/>
                    </a:cubicBezTo>
                    <a:lnTo>
                      <a:pt x="2170529" y="0"/>
                    </a:lnTo>
                    <a:cubicBezTo>
                      <a:pt x="2191569" y="-38"/>
                      <a:pt x="2208657" y="16993"/>
                      <a:pt x="2208695" y="38033"/>
                    </a:cubicBezTo>
                    <a:cubicBezTo>
                      <a:pt x="2208695" y="38786"/>
                      <a:pt x="2208676" y="39538"/>
                      <a:pt x="2208629" y="40291"/>
                    </a:cubicBezTo>
                    <a:lnTo>
                      <a:pt x="2139287" y="1302258"/>
                    </a:lnTo>
                    <a:cubicBezTo>
                      <a:pt x="2137839" y="1324842"/>
                      <a:pt x="2119151" y="1342444"/>
                      <a:pt x="2096519" y="1342549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4597066" y="3300618"/>
                <a:ext cx="438908" cy="273954"/>
              </a:xfrm>
              <a:custGeom>
                <a:avLst/>
                <a:gdLst/>
                <a:ahLst/>
                <a:cxnLst/>
                <a:rect l="l" t="t" r="r" b="b"/>
                <a:pathLst>
                  <a:path w="438908" h="273954" extrusionOk="0">
                    <a:moveTo>
                      <a:pt x="313516" y="273946"/>
                    </a:moveTo>
                    <a:lnTo>
                      <a:pt x="114538" y="273946"/>
                    </a:lnTo>
                    <a:cubicBezTo>
                      <a:pt x="52045" y="274708"/>
                      <a:pt x="771" y="224673"/>
                      <a:pt x="10" y="162180"/>
                    </a:cubicBezTo>
                    <a:cubicBezTo>
                      <a:pt x="-29" y="159265"/>
                      <a:pt x="48" y="156360"/>
                      <a:pt x="238" y="153455"/>
                    </a:cubicBezTo>
                    <a:lnTo>
                      <a:pt x="2238" y="116689"/>
                    </a:lnTo>
                    <a:cubicBezTo>
                      <a:pt x="6648" y="51623"/>
                      <a:pt x="60284" y="855"/>
                      <a:pt x="125492" y="7"/>
                    </a:cubicBezTo>
                    <a:lnTo>
                      <a:pt x="324374" y="7"/>
                    </a:lnTo>
                    <a:cubicBezTo>
                      <a:pt x="386915" y="-698"/>
                      <a:pt x="438188" y="49433"/>
                      <a:pt x="438902" y="111974"/>
                    </a:cubicBezTo>
                    <a:cubicBezTo>
                      <a:pt x="438931" y="114812"/>
                      <a:pt x="438855" y="117660"/>
                      <a:pt x="438674" y="120499"/>
                    </a:cubicBezTo>
                    <a:lnTo>
                      <a:pt x="436674" y="157265"/>
                    </a:lnTo>
                    <a:cubicBezTo>
                      <a:pt x="432178" y="222254"/>
                      <a:pt x="378647" y="272965"/>
                      <a:pt x="313516" y="27394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4852479" y="3328725"/>
                <a:ext cx="239267" cy="2683192"/>
              </a:xfrm>
              <a:custGeom>
                <a:avLst/>
                <a:gdLst/>
                <a:ahLst/>
                <a:cxnLst/>
                <a:rect l="l" t="t" r="r" b="b"/>
                <a:pathLst>
                  <a:path w="239267" h="2683192" extrusionOk="0">
                    <a:moveTo>
                      <a:pt x="239268" y="2683193"/>
                    </a:moveTo>
                    <a:lnTo>
                      <a:pt x="175546" y="2683193"/>
                    </a:lnTo>
                    <a:lnTo>
                      <a:pt x="0" y="0"/>
                    </a:lnTo>
                    <a:lnTo>
                      <a:pt x="63817" y="0"/>
                    </a:lnTo>
                    <a:lnTo>
                      <a:pt x="239268" y="2683193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4613211" y="3328725"/>
                <a:ext cx="239267" cy="2683192"/>
              </a:xfrm>
              <a:custGeom>
                <a:avLst/>
                <a:gdLst/>
                <a:ahLst/>
                <a:cxnLst/>
                <a:rect l="l" t="t" r="r" b="b"/>
                <a:pathLst>
                  <a:path w="239267" h="2683192" extrusionOk="0">
                    <a:moveTo>
                      <a:pt x="0" y="2683193"/>
                    </a:moveTo>
                    <a:lnTo>
                      <a:pt x="63817" y="2683193"/>
                    </a:lnTo>
                    <a:lnTo>
                      <a:pt x="239268" y="0"/>
                    </a:lnTo>
                    <a:lnTo>
                      <a:pt x="175546" y="0"/>
                    </a:lnTo>
                    <a:lnTo>
                      <a:pt x="0" y="2683193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669027" y="3359966"/>
                <a:ext cx="2208409" cy="1342548"/>
              </a:xfrm>
              <a:custGeom>
                <a:avLst/>
                <a:gdLst/>
                <a:ahLst/>
                <a:cxnLst/>
                <a:rect l="l" t="t" r="r" b="b"/>
                <a:pathLst>
                  <a:path w="2208409" h="1342548" extrusionOk="0">
                    <a:moveTo>
                      <a:pt x="2096519" y="1342549"/>
                    </a:moveTo>
                    <a:lnTo>
                      <a:pt x="38167" y="1342549"/>
                    </a:lnTo>
                    <a:cubicBezTo>
                      <a:pt x="17126" y="1342587"/>
                      <a:pt x="38" y="1325556"/>
                      <a:pt x="0" y="1304515"/>
                    </a:cubicBezTo>
                    <a:cubicBezTo>
                      <a:pt x="0" y="1303763"/>
                      <a:pt x="19" y="1303011"/>
                      <a:pt x="67" y="1302258"/>
                    </a:cubicBezTo>
                    <a:lnTo>
                      <a:pt x="69314" y="40291"/>
                    </a:lnTo>
                    <a:cubicBezTo>
                      <a:pt x="70847" y="17821"/>
                      <a:pt x="89373" y="295"/>
                      <a:pt x="111890" y="0"/>
                    </a:cubicBezTo>
                    <a:lnTo>
                      <a:pt x="2170243" y="0"/>
                    </a:lnTo>
                    <a:cubicBezTo>
                      <a:pt x="2191284" y="-38"/>
                      <a:pt x="2208371" y="16993"/>
                      <a:pt x="2208410" y="38033"/>
                    </a:cubicBezTo>
                    <a:cubicBezTo>
                      <a:pt x="2208410" y="38786"/>
                      <a:pt x="2208390" y="39538"/>
                      <a:pt x="2208343" y="40291"/>
                    </a:cubicBezTo>
                    <a:lnTo>
                      <a:pt x="2139001" y="1302258"/>
                    </a:lnTo>
                    <a:cubicBezTo>
                      <a:pt x="2137553" y="1324728"/>
                      <a:pt x="2119036" y="1342292"/>
                      <a:pt x="2096519" y="1342549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3709506" y="3398636"/>
                <a:ext cx="2128022" cy="1265209"/>
              </a:xfrm>
              <a:custGeom>
                <a:avLst/>
                <a:gdLst/>
                <a:ahLst/>
                <a:cxnLst/>
                <a:rect l="l" t="t" r="r" b="b"/>
                <a:pathLst>
                  <a:path w="2128022" h="1265209" extrusionOk="0">
                    <a:moveTo>
                      <a:pt x="30548" y="1265208"/>
                    </a:moveTo>
                    <a:cubicBezTo>
                      <a:pt x="13870" y="1265398"/>
                      <a:pt x="202" y="1252044"/>
                      <a:pt x="2" y="1235366"/>
                    </a:cubicBezTo>
                    <a:cubicBezTo>
                      <a:pt x="-8" y="1234585"/>
                      <a:pt x="21" y="1233794"/>
                      <a:pt x="69" y="1233013"/>
                    </a:cubicBezTo>
                    <a:lnTo>
                      <a:pt x="66077" y="32197"/>
                    </a:lnTo>
                    <a:cubicBezTo>
                      <a:pt x="67220" y="14251"/>
                      <a:pt x="82002" y="212"/>
                      <a:pt x="99986" y="2"/>
                    </a:cubicBezTo>
                    <a:lnTo>
                      <a:pt x="2097474" y="2"/>
                    </a:lnTo>
                    <a:cubicBezTo>
                      <a:pt x="2114152" y="-189"/>
                      <a:pt x="2127820" y="13166"/>
                      <a:pt x="2128020" y="29844"/>
                    </a:cubicBezTo>
                    <a:cubicBezTo>
                      <a:pt x="2128030" y="30625"/>
                      <a:pt x="2128001" y="31416"/>
                      <a:pt x="2127954" y="32197"/>
                    </a:cubicBezTo>
                    <a:lnTo>
                      <a:pt x="2061945" y="1233013"/>
                    </a:lnTo>
                    <a:cubicBezTo>
                      <a:pt x="2060802" y="1250997"/>
                      <a:pt x="2045962" y="1265046"/>
                      <a:pt x="2027941" y="1265208"/>
                    </a:cubicBezTo>
                    <a:close/>
                  </a:path>
                </a:pathLst>
              </a:custGeom>
              <a:solidFill>
                <a:srgbClr val="263238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3793104" y="3449501"/>
                <a:ext cx="1960166" cy="1163482"/>
              </a:xfrm>
              <a:custGeom>
                <a:avLst/>
                <a:gdLst/>
                <a:ahLst/>
                <a:cxnLst/>
                <a:rect l="l" t="t" r="r" b="b"/>
                <a:pathLst>
                  <a:path w="1960166" h="1163482" extrusionOk="0">
                    <a:moveTo>
                      <a:pt x="1956726" y="577882"/>
                    </a:moveTo>
                    <a:lnTo>
                      <a:pt x="1355222" y="577882"/>
                    </a:lnTo>
                    <a:cubicBezTo>
                      <a:pt x="1341077" y="578072"/>
                      <a:pt x="1329448" y="566757"/>
                      <a:pt x="1329257" y="552602"/>
                    </a:cubicBezTo>
                    <a:cubicBezTo>
                      <a:pt x="1329247" y="551917"/>
                      <a:pt x="1329266" y="551231"/>
                      <a:pt x="1329314" y="550545"/>
                    </a:cubicBezTo>
                    <a:lnTo>
                      <a:pt x="1359318" y="3905"/>
                    </a:lnTo>
                    <a:cubicBezTo>
                      <a:pt x="1359422" y="1857"/>
                      <a:pt x="1357851" y="114"/>
                      <a:pt x="1355803" y="0"/>
                    </a:cubicBezTo>
                    <a:cubicBezTo>
                      <a:pt x="1355765" y="0"/>
                      <a:pt x="1355736" y="0"/>
                      <a:pt x="1355698" y="0"/>
                    </a:cubicBezTo>
                    <a:cubicBezTo>
                      <a:pt x="1353527" y="48"/>
                      <a:pt x="1351755" y="1743"/>
                      <a:pt x="1351603" y="3905"/>
                    </a:cubicBezTo>
                    <a:lnTo>
                      <a:pt x="1321599" y="550545"/>
                    </a:lnTo>
                    <a:cubicBezTo>
                      <a:pt x="1320570" y="565671"/>
                      <a:pt x="1308178" y="577520"/>
                      <a:pt x="1293024" y="577882"/>
                    </a:cubicBezTo>
                    <a:lnTo>
                      <a:pt x="667993" y="577882"/>
                    </a:lnTo>
                    <a:cubicBezTo>
                      <a:pt x="653839" y="578072"/>
                      <a:pt x="642219" y="566757"/>
                      <a:pt x="642028" y="552602"/>
                    </a:cubicBezTo>
                    <a:cubicBezTo>
                      <a:pt x="642019" y="551917"/>
                      <a:pt x="642038" y="551231"/>
                      <a:pt x="642085" y="550545"/>
                    </a:cubicBezTo>
                    <a:lnTo>
                      <a:pt x="672089" y="3905"/>
                    </a:lnTo>
                    <a:cubicBezTo>
                      <a:pt x="672194" y="1857"/>
                      <a:pt x="670622" y="114"/>
                      <a:pt x="668574" y="0"/>
                    </a:cubicBezTo>
                    <a:cubicBezTo>
                      <a:pt x="668536" y="0"/>
                      <a:pt x="668508" y="0"/>
                      <a:pt x="668470" y="0"/>
                    </a:cubicBezTo>
                    <a:cubicBezTo>
                      <a:pt x="666298" y="48"/>
                      <a:pt x="664517" y="1743"/>
                      <a:pt x="664374" y="3905"/>
                    </a:cubicBezTo>
                    <a:lnTo>
                      <a:pt x="634370" y="550545"/>
                    </a:lnTo>
                    <a:cubicBezTo>
                      <a:pt x="633341" y="565671"/>
                      <a:pt x="620949" y="577520"/>
                      <a:pt x="605795" y="577882"/>
                    </a:cubicBezTo>
                    <a:lnTo>
                      <a:pt x="4101" y="577882"/>
                    </a:lnTo>
                    <a:cubicBezTo>
                      <a:pt x="1910" y="577882"/>
                      <a:pt x="110" y="579596"/>
                      <a:pt x="5" y="581787"/>
                    </a:cubicBezTo>
                    <a:cubicBezTo>
                      <a:pt x="-100" y="583787"/>
                      <a:pt x="1434" y="585483"/>
                      <a:pt x="3424" y="585588"/>
                    </a:cubicBezTo>
                    <a:cubicBezTo>
                      <a:pt x="3491" y="585597"/>
                      <a:pt x="3558" y="585597"/>
                      <a:pt x="3624" y="585597"/>
                    </a:cubicBezTo>
                    <a:lnTo>
                      <a:pt x="604843" y="585597"/>
                    </a:lnTo>
                    <a:cubicBezTo>
                      <a:pt x="619044" y="585464"/>
                      <a:pt x="630674" y="596865"/>
                      <a:pt x="630808" y="611067"/>
                    </a:cubicBezTo>
                    <a:cubicBezTo>
                      <a:pt x="630817" y="611724"/>
                      <a:pt x="630798" y="612372"/>
                      <a:pt x="630750" y="613029"/>
                    </a:cubicBezTo>
                    <a:lnTo>
                      <a:pt x="600747" y="1159574"/>
                    </a:lnTo>
                    <a:cubicBezTo>
                      <a:pt x="600537" y="1161507"/>
                      <a:pt x="601928" y="1163250"/>
                      <a:pt x="603871" y="1163460"/>
                    </a:cubicBezTo>
                    <a:cubicBezTo>
                      <a:pt x="604033" y="1163479"/>
                      <a:pt x="604204" y="1163488"/>
                      <a:pt x="604366" y="1163479"/>
                    </a:cubicBezTo>
                    <a:cubicBezTo>
                      <a:pt x="606538" y="1163431"/>
                      <a:pt x="608319" y="1161736"/>
                      <a:pt x="608462" y="1159574"/>
                    </a:cubicBezTo>
                    <a:lnTo>
                      <a:pt x="638466" y="613029"/>
                    </a:lnTo>
                    <a:cubicBezTo>
                      <a:pt x="639409" y="597846"/>
                      <a:pt x="651829" y="585911"/>
                      <a:pt x="667041" y="585597"/>
                    </a:cubicBezTo>
                    <a:lnTo>
                      <a:pt x="1291786" y="585597"/>
                    </a:lnTo>
                    <a:cubicBezTo>
                      <a:pt x="1305978" y="584987"/>
                      <a:pt x="1317979" y="595998"/>
                      <a:pt x="1318589" y="610181"/>
                    </a:cubicBezTo>
                    <a:cubicBezTo>
                      <a:pt x="1318627" y="611134"/>
                      <a:pt x="1318617" y="612086"/>
                      <a:pt x="1318551" y="613029"/>
                    </a:cubicBezTo>
                    <a:lnTo>
                      <a:pt x="1288547" y="1159574"/>
                    </a:lnTo>
                    <a:cubicBezTo>
                      <a:pt x="1288338" y="1161507"/>
                      <a:pt x="1289728" y="1163250"/>
                      <a:pt x="1291671" y="1163460"/>
                    </a:cubicBezTo>
                    <a:cubicBezTo>
                      <a:pt x="1291833" y="1163479"/>
                      <a:pt x="1292005" y="1163488"/>
                      <a:pt x="1292167" y="1163479"/>
                    </a:cubicBezTo>
                    <a:cubicBezTo>
                      <a:pt x="1294338" y="1163431"/>
                      <a:pt x="1296119" y="1161736"/>
                      <a:pt x="1296262" y="1159574"/>
                    </a:cubicBezTo>
                    <a:lnTo>
                      <a:pt x="1326266" y="613029"/>
                    </a:lnTo>
                    <a:cubicBezTo>
                      <a:pt x="1327209" y="597846"/>
                      <a:pt x="1339630" y="585911"/>
                      <a:pt x="1354841" y="585597"/>
                    </a:cubicBezTo>
                    <a:lnTo>
                      <a:pt x="1956059" y="585597"/>
                    </a:lnTo>
                    <a:cubicBezTo>
                      <a:pt x="1958193" y="585559"/>
                      <a:pt x="1959964" y="583911"/>
                      <a:pt x="1960155" y="581787"/>
                    </a:cubicBezTo>
                    <a:cubicBezTo>
                      <a:pt x="1960317" y="579796"/>
                      <a:pt x="1958831" y="578053"/>
                      <a:pt x="1956840" y="577891"/>
                    </a:cubicBezTo>
                    <a:cubicBezTo>
                      <a:pt x="1956802" y="577882"/>
                      <a:pt x="1956764" y="577882"/>
                      <a:pt x="1956726" y="577882"/>
                    </a:cubicBezTo>
                    <a:close/>
                  </a:path>
                </a:pathLst>
              </a:custGeom>
              <a:solidFill>
                <a:srgbClr val="FFFFFF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14514246" y="3548562"/>
                <a:ext cx="254984" cy="252126"/>
              </a:xfrm>
              <a:custGeom>
                <a:avLst/>
                <a:gdLst/>
                <a:ahLst/>
                <a:cxnLst/>
                <a:rect l="l" t="t" r="r" b="b"/>
                <a:pathLst>
                  <a:path w="254984" h="252126" extrusionOk="0">
                    <a:moveTo>
                      <a:pt x="254984" y="0"/>
                    </a:moveTo>
                    <a:lnTo>
                      <a:pt x="13525" y="0"/>
                    </a:lnTo>
                    <a:lnTo>
                      <a:pt x="0" y="245650"/>
                    </a:lnTo>
                    <a:lnTo>
                      <a:pt x="241173" y="252127"/>
                    </a:lnTo>
                    <a:lnTo>
                      <a:pt x="254984" y="0"/>
                    </a:lnTo>
                    <a:close/>
                  </a:path>
                </a:pathLst>
              </a:custGeom>
              <a:solidFill>
                <a:srgbClr val="263238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4500721" y="3527702"/>
                <a:ext cx="268986" cy="262413"/>
              </a:xfrm>
              <a:custGeom>
                <a:avLst/>
                <a:gdLst/>
                <a:ahLst/>
                <a:cxnLst/>
                <a:rect l="l" t="t" r="r" b="b"/>
                <a:pathLst>
                  <a:path w="268986" h="262413" extrusionOk="0">
                    <a:moveTo>
                      <a:pt x="242411" y="262414"/>
                    </a:moveTo>
                    <a:lnTo>
                      <a:pt x="0" y="250603"/>
                    </a:lnTo>
                    <a:cubicBezTo>
                      <a:pt x="13354" y="167640"/>
                      <a:pt x="21784" y="83963"/>
                      <a:pt x="25241" y="0"/>
                    </a:cubicBezTo>
                    <a:lnTo>
                      <a:pt x="268986" y="11811"/>
                    </a:lnTo>
                    <a:cubicBezTo>
                      <a:pt x="265081" y="95793"/>
                      <a:pt x="256203" y="179480"/>
                      <a:pt x="242411" y="2624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4818570" y="3712677"/>
                <a:ext cx="247268" cy="263270"/>
              </a:xfrm>
              <a:custGeom>
                <a:avLst/>
                <a:gdLst/>
                <a:ahLst/>
                <a:cxnLst/>
                <a:rect l="l" t="t" r="r" b="b"/>
                <a:pathLst>
                  <a:path w="247268" h="263270" extrusionOk="0">
                    <a:moveTo>
                      <a:pt x="241840" y="0"/>
                    </a:moveTo>
                    <a:lnTo>
                      <a:pt x="0" y="18479"/>
                    </a:lnTo>
                    <a:lnTo>
                      <a:pt x="5334" y="263271"/>
                    </a:lnTo>
                    <a:lnTo>
                      <a:pt x="247269" y="251270"/>
                    </a:lnTo>
                    <a:lnTo>
                      <a:pt x="241840" y="0"/>
                    </a:lnTo>
                    <a:close/>
                  </a:path>
                </a:pathLst>
              </a:custGeom>
              <a:solidFill>
                <a:srgbClr val="263238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4809045" y="3703533"/>
                <a:ext cx="252027" cy="257651"/>
              </a:xfrm>
              <a:custGeom>
                <a:avLst/>
                <a:gdLst/>
                <a:ahLst/>
                <a:cxnLst/>
                <a:rect l="l" t="t" r="r" b="b"/>
                <a:pathLst>
                  <a:path w="252027" h="257651" extrusionOk="0">
                    <a:moveTo>
                      <a:pt x="243649" y="250888"/>
                    </a:moveTo>
                    <a:lnTo>
                      <a:pt x="0" y="257651"/>
                    </a:lnTo>
                    <a:cubicBezTo>
                      <a:pt x="7020" y="174279"/>
                      <a:pt x="9049" y="90564"/>
                      <a:pt x="6096" y="6953"/>
                    </a:cubicBezTo>
                    <a:lnTo>
                      <a:pt x="251079" y="0"/>
                    </a:lnTo>
                    <a:cubicBezTo>
                      <a:pt x="253594" y="83706"/>
                      <a:pt x="251107" y="167478"/>
                      <a:pt x="243649" y="250888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13868356" y="4142350"/>
                <a:ext cx="485870" cy="423957"/>
              </a:xfrm>
              <a:custGeom>
                <a:avLst/>
                <a:gdLst/>
                <a:ahLst/>
                <a:cxnLst/>
                <a:rect l="l" t="t" r="r" b="b"/>
                <a:pathLst>
                  <a:path w="485870" h="423957" extrusionOk="0">
                    <a:moveTo>
                      <a:pt x="485870" y="16954"/>
                    </a:moveTo>
                    <a:lnTo>
                      <a:pt x="40100" y="0"/>
                    </a:lnTo>
                    <a:lnTo>
                      <a:pt x="0" y="396526"/>
                    </a:lnTo>
                    <a:lnTo>
                      <a:pt x="444817" y="423958"/>
                    </a:lnTo>
                    <a:lnTo>
                      <a:pt x="485870" y="16954"/>
                    </a:lnTo>
                    <a:close/>
                  </a:path>
                </a:pathLst>
              </a:custGeom>
              <a:solidFill>
                <a:srgbClr val="263238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844830" y="4108250"/>
                <a:ext cx="510730" cy="440150"/>
              </a:xfrm>
              <a:custGeom>
                <a:avLst/>
                <a:gdLst/>
                <a:ahLst/>
                <a:cxnLst/>
                <a:rect l="l" t="t" r="r" b="b"/>
                <a:pathLst>
                  <a:path w="510730" h="440150" extrusionOk="0">
                    <a:moveTo>
                      <a:pt x="446151" y="440150"/>
                    </a:moveTo>
                    <a:lnTo>
                      <a:pt x="0" y="403860"/>
                    </a:lnTo>
                    <a:cubicBezTo>
                      <a:pt x="29651" y="270777"/>
                      <a:pt x="50340" y="135855"/>
                      <a:pt x="61913" y="0"/>
                    </a:cubicBezTo>
                    <a:lnTo>
                      <a:pt x="510730" y="36195"/>
                    </a:lnTo>
                    <a:cubicBezTo>
                      <a:pt x="498348" y="172155"/>
                      <a:pt x="476774" y="307115"/>
                      <a:pt x="446151" y="4401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" name="Google Shape;213;p5"/>
              <p:cNvGrpSpPr/>
              <p:nvPr/>
            </p:nvGrpSpPr>
            <p:grpSpPr>
              <a:xfrm>
                <a:off x="13853545" y="3553800"/>
                <a:ext cx="511103" cy="379095"/>
                <a:chOff x="13853545" y="3553800"/>
                <a:chExt cx="511103" cy="379095"/>
              </a:xfrm>
            </p:grpSpPr>
            <p:sp>
              <p:nvSpPr>
                <p:cNvPr id="214" name="Google Shape;214;p5"/>
                <p:cNvSpPr/>
                <p:nvPr/>
              </p:nvSpPr>
              <p:spPr>
                <a:xfrm>
                  <a:off x="13871554" y="3553895"/>
                  <a:ext cx="50380" cy="50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80" h="50197" extrusionOk="0">
                      <a:moveTo>
                        <a:pt x="23853" y="50197"/>
                      </a:moveTo>
                      <a:lnTo>
                        <a:pt x="23853" y="50197"/>
                      </a:lnTo>
                      <a:cubicBezTo>
                        <a:pt x="10756" y="50273"/>
                        <a:pt x="79" y="39720"/>
                        <a:pt x="2" y="26623"/>
                      </a:cubicBezTo>
                      <a:cubicBezTo>
                        <a:pt x="-7" y="26099"/>
                        <a:pt x="12" y="25575"/>
                        <a:pt x="41" y="25051"/>
                      </a:cubicBezTo>
                      <a:lnTo>
                        <a:pt x="41" y="25051"/>
                      </a:lnTo>
                      <a:cubicBezTo>
                        <a:pt x="1079" y="11078"/>
                        <a:pt x="12604" y="210"/>
                        <a:pt x="26615" y="0"/>
                      </a:cubicBezTo>
                      <a:lnTo>
                        <a:pt x="26615" y="0"/>
                      </a:lnTo>
                      <a:cubicBezTo>
                        <a:pt x="39665" y="-76"/>
                        <a:pt x="50304" y="10430"/>
                        <a:pt x="50380" y="23480"/>
                      </a:cubicBezTo>
                      <a:cubicBezTo>
                        <a:pt x="50380" y="24032"/>
                        <a:pt x="50371" y="24594"/>
                        <a:pt x="50333" y="25146"/>
                      </a:cubicBezTo>
                      <a:lnTo>
                        <a:pt x="50333" y="25146"/>
                      </a:lnTo>
                      <a:cubicBezTo>
                        <a:pt x="49342" y="39100"/>
                        <a:pt x="37845" y="49988"/>
                        <a:pt x="23853" y="5019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5"/>
                <p:cNvSpPr/>
                <p:nvPr/>
              </p:nvSpPr>
              <p:spPr>
                <a:xfrm>
                  <a:off x="13956224" y="3553800"/>
                  <a:ext cx="360133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133" h="50292" extrusionOk="0">
                      <a:moveTo>
                        <a:pt x="333042" y="50292"/>
                      </a:moveTo>
                      <a:lnTo>
                        <a:pt x="23765" y="50292"/>
                      </a:lnTo>
                      <a:cubicBezTo>
                        <a:pt x="10716" y="50369"/>
                        <a:pt x="76" y="39863"/>
                        <a:pt x="0" y="26813"/>
                      </a:cubicBezTo>
                      <a:cubicBezTo>
                        <a:pt x="0" y="26261"/>
                        <a:pt x="9" y="25699"/>
                        <a:pt x="48" y="25146"/>
                      </a:cubicBezTo>
                      <a:lnTo>
                        <a:pt x="48" y="25146"/>
                      </a:lnTo>
                      <a:cubicBezTo>
                        <a:pt x="943" y="11135"/>
                        <a:pt x="12487" y="172"/>
                        <a:pt x="26527" y="0"/>
                      </a:cubicBezTo>
                      <a:lnTo>
                        <a:pt x="336280" y="0"/>
                      </a:lnTo>
                      <a:cubicBezTo>
                        <a:pt x="349377" y="-76"/>
                        <a:pt x="360054" y="10478"/>
                        <a:pt x="360131" y="23575"/>
                      </a:cubicBezTo>
                      <a:cubicBezTo>
                        <a:pt x="360140" y="24099"/>
                        <a:pt x="360121" y="24622"/>
                        <a:pt x="360093" y="25146"/>
                      </a:cubicBezTo>
                      <a:lnTo>
                        <a:pt x="360093" y="25146"/>
                      </a:lnTo>
                      <a:cubicBezTo>
                        <a:pt x="359092" y="39339"/>
                        <a:pt x="347272" y="50330"/>
                        <a:pt x="333042" y="50292"/>
                      </a:cubicBezTo>
                      <a:close/>
                    </a:path>
                  </a:pathLst>
                </a:custGeom>
                <a:solidFill>
                  <a:srgbClr val="263238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5"/>
                <p:cNvSpPr/>
                <p:nvPr/>
              </p:nvSpPr>
              <p:spPr>
                <a:xfrm>
                  <a:off x="13865544" y="3663433"/>
                  <a:ext cx="50675" cy="50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75" h="50293" extrusionOk="0">
                      <a:moveTo>
                        <a:pt x="23862" y="50292"/>
                      </a:moveTo>
                      <a:lnTo>
                        <a:pt x="23862" y="50292"/>
                      </a:lnTo>
                      <a:cubicBezTo>
                        <a:pt x="10813" y="50426"/>
                        <a:pt x="136" y="39958"/>
                        <a:pt x="2" y="26909"/>
                      </a:cubicBezTo>
                      <a:cubicBezTo>
                        <a:pt x="-7" y="26318"/>
                        <a:pt x="12" y="25737"/>
                        <a:pt x="50" y="25146"/>
                      </a:cubicBezTo>
                      <a:lnTo>
                        <a:pt x="50" y="25146"/>
                      </a:lnTo>
                      <a:cubicBezTo>
                        <a:pt x="1003" y="11011"/>
                        <a:pt x="12737" y="19"/>
                        <a:pt x="26911" y="0"/>
                      </a:cubicBezTo>
                      <a:lnTo>
                        <a:pt x="26911" y="0"/>
                      </a:lnTo>
                      <a:cubicBezTo>
                        <a:pt x="39960" y="-76"/>
                        <a:pt x="50599" y="10430"/>
                        <a:pt x="50675" y="23480"/>
                      </a:cubicBezTo>
                      <a:cubicBezTo>
                        <a:pt x="50675" y="24032"/>
                        <a:pt x="50666" y="24594"/>
                        <a:pt x="50628" y="25146"/>
                      </a:cubicBezTo>
                      <a:lnTo>
                        <a:pt x="50628" y="25146"/>
                      </a:lnTo>
                      <a:cubicBezTo>
                        <a:pt x="49675" y="39253"/>
                        <a:pt x="37998" y="50226"/>
                        <a:pt x="23862" y="5029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5"/>
                <p:cNvSpPr/>
                <p:nvPr/>
              </p:nvSpPr>
              <p:spPr>
                <a:xfrm>
                  <a:off x="13950135" y="3663433"/>
                  <a:ext cx="414513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513" h="50292" extrusionOk="0">
                      <a:moveTo>
                        <a:pt x="387899" y="50292"/>
                      </a:moveTo>
                      <a:lnTo>
                        <a:pt x="23853" y="50292"/>
                      </a:lnTo>
                      <a:cubicBezTo>
                        <a:pt x="10756" y="50369"/>
                        <a:pt x="79" y="39815"/>
                        <a:pt x="2" y="26718"/>
                      </a:cubicBezTo>
                      <a:cubicBezTo>
                        <a:pt x="-7" y="26194"/>
                        <a:pt x="12" y="25670"/>
                        <a:pt x="41" y="25146"/>
                      </a:cubicBezTo>
                      <a:lnTo>
                        <a:pt x="41" y="25146"/>
                      </a:lnTo>
                      <a:cubicBezTo>
                        <a:pt x="1031" y="11135"/>
                        <a:pt x="12576" y="210"/>
                        <a:pt x="26615" y="0"/>
                      </a:cubicBezTo>
                      <a:lnTo>
                        <a:pt x="390661" y="0"/>
                      </a:lnTo>
                      <a:cubicBezTo>
                        <a:pt x="403758" y="-76"/>
                        <a:pt x="414435" y="10478"/>
                        <a:pt x="414512" y="23575"/>
                      </a:cubicBezTo>
                      <a:cubicBezTo>
                        <a:pt x="414521" y="24099"/>
                        <a:pt x="414502" y="24623"/>
                        <a:pt x="414473" y="25146"/>
                      </a:cubicBezTo>
                      <a:lnTo>
                        <a:pt x="414473" y="25146"/>
                      </a:lnTo>
                      <a:cubicBezTo>
                        <a:pt x="413483" y="39158"/>
                        <a:pt x="401938" y="50083"/>
                        <a:pt x="387899" y="50292"/>
                      </a:cubicBezTo>
                      <a:close/>
                    </a:path>
                  </a:pathLst>
                </a:custGeom>
                <a:solidFill>
                  <a:srgbClr val="263238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" name="Google Shape;218;p5"/>
                <p:cNvSpPr/>
                <p:nvPr/>
              </p:nvSpPr>
              <p:spPr>
                <a:xfrm>
                  <a:off x="13859162" y="3773064"/>
                  <a:ext cx="50392" cy="5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92" h="50199" extrusionOk="0">
                      <a:moveTo>
                        <a:pt x="23767" y="50198"/>
                      </a:moveTo>
                      <a:lnTo>
                        <a:pt x="23767" y="50198"/>
                      </a:lnTo>
                      <a:cubicBezTo>
                        <a:pt x="10775" y="50331"/>
                        <a:pt x="136" y="39902"/>
                        <a:pt x="2" y="26910"/>
                      </a:cubicBezTo>
                      <a:cubicBezTo>
                        <a:pt x="-7" y="26328"/>
                        <a:pt x="12" y="25738"/>
                        <a:pt x="50" y="25147"/>
                      </a:cubicBezTo>
                      <a:lnTo>
                        <a:pt x="50" y="25147"/>
                      </a:lnTo>
                      <a:cubicBezTo>
                        <a:pt x="945" y="11136"/>
                        <a:pt x="12490" y="173"/>
                        <a:pt x="26529" y="1"/>
                      </a:cubicBezTo>
                      <a:lnTo>
                        <a:pt x="26529" y="1"/>
                      </a:lnTo>
                      <a:cubicBezTo>
                        <a:pt x="39579" y="-132"/>
                        <a:pt x="50256" y="10336"/>
                        <a:pt x="50390" y="23385"/>
                      </a:cubicBezTo>
                      <a:cubicBezTo>
                        <a:pt x="50399" y="23976"/>
                        <a:pt x="50380" y="24557"/>
                        <a:pt x="50342" y="25147"/>
                      </a:cubicBezTo>
                      <a:lnTo>
                        <a:pt x="50342" y="25147"/>
                      </a:lnTo>
                      <a:cubicBezTo>
                        <a:pt x="49351" y="39140"/>
                        <a:pt x="37798" y="50036"/>
                        <a:pt x="23767" y="501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13944125" y="3773064"/>
                  <a:ext cx="227564" cy="5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64" h="50199" extrusionOk="0">
                      <a:moveTo>
                        <a:pt x="201028" y="50198"/>
                      </a:moveTo>
                      <a:lnTo>
                        <a:pt x="23767" y="50198"/>
                      </a:lnTo>
                      <a:cubicBezTo>
                        <a:pt x="10775" y="50331"/>
                        <a:pt x="136" y="39902"/>
                        <a:pt x="2" y="26910"/>
                      </a:cubicBezTo>
                      <a:cubicBezTo>
                        <a:pt x="-7" y="26328"/>
                        <a:pt x="12" y="25738"/>
                        <a:pt x="50" y="25147"/>
                      </a:cubicBezTo>
                      <a:lnTo>
                        <a:pt x="50" y="25147"/>
                      </a:lnTo>
                      <a:cubicBezTo>
                        <a:pt x="945" y="11136"/>
                        <a:pt x="12490" y="173"/>
                        <a:pt x="26530" y="1"/>
                      </a:cubicBezTo>
                      <a:lnTo>
                        <a:pt x="203790" y="1"/>
                      </a:lnTo>
                      <a:cubicBezTo>
                        <a:pt x="216782" y="-132"/>
                        <a:pt x="227421" y="10288"/>
                        <a:pt x="227564" y="23280"/>
                      </a:cubicBezTo>
                      <a:cubicBezTo>
                        <a:pt x="227564" y="23900"/>
                        <a:pt x="227555" y="24528"/>
                        <a:pt x="227507" y="25147"/>
                      </a:cubicBezTo>
                      <a:lnTo>
                        <a:pt x="227507" y="25147"/>
                      </a:lnTo>
                      <a:cubicBezTo>
                        <a:pt x="226564" y="39121"/>
                        <a:pt x="215039" y="50027"/>
                        <a:pt x="201028" y="50198"/>
                      </a:cubicBezTo>
                      <a:close/>
                    </a:path>
                  </a:pathLst>
                </a:custGeom>
                <a:solidFill>
                  <a:srgbClr val="263238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>
                  <a:off x="14108243" y="3882603"/>
                  <a:ext cx="227552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52" h="50292" extrusionOk="0">
                      <a:moveTo>
                        <a:pt x="201025" y="50292"/>
                      </a:moveTo>
                      <a:lnTo>
                        <a:pt x="23765" y="50292"/>
                      </a:lnTo>
                      <a:cubicBezTo>
                        <a:pt x="10716" y="50369"/>
                        <a:pt x="76" y="39863"/>
                        <a:pt x="0" y="26813"/>
                      </a:cubicBezTo>
                      <a:cubicBezTo>
                        <a:pt x="0" y="26261"/>
                        <a:pt x="10" y="25699"/>
                        <a:pt x="48" y="25146"/>
                      </a:cubicBezTo>
                      <a:lnTo>
                        <a:pt x="48" y="25146"/>
                      </a:lnTo>
                      <a:cubicBezTo>
                        <a:pt x="991" y="11154"/>
                        <a:pt x="12506" y="220"/>
                        <a:pt x="26527" y="0"/>
                      </a:cubicBezTo>
                      <a:lnTo>
                        <a:pt x="203787" y="0"/>
                      </a:lnTo>
                      <a:cubicBezTo>
                        <a:pt x="216837" y="-76"/>
                        <a:pt x="227476" y="10430"/>
                        <a:pt x="227552" y="23480"/>
                      </a:cubicBezTo>
                      <a:cubicBezTo>
                        <a:pt x="227552" y="24032"/>
                        <a:pt x="227543" y="24594"/>
                        <a:pt x="227505" y="25146"/>
                      </a:cubicBezTo>
                      <a:lnTo>
                        <a:pt x="227505" y="25146"/>
                      </a:lnTo>
                      <a:cubicBezTo>
                        <a:pt x="226562" y="39139"/>
                        <a:pt x="215046" y="50073"/>
                        <a:pt x="201025" y="50292"/>
                      </a:cubicBezTo>
                      <a:close/>
                    </a:path>
                  </a:pathLst>
                </a:custGeom>
                <a:solidFill>
                  <a:srgbClr val="263238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13853545" y="3882603"/>
                  <a:ext cx="50292" cy="5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92" h="50292" extrusionOk="0">
                      <a:moveTo>
                        <a:pt x="23765" y="50292"/>
                      </a:moveTo>
                      <a:lnTo>
                        <a:pt x="23765" y="50292"/>
                      </a:lnTo>
                      <a:cubicBezTo>
                        <a:pt x="10716" y="50369"/>
                        <a:pt x="76" y="39863"/>
                        <a:pt x="0" y="26813"/>
                      </a:cubicBezTo>
                      <a:cubicBezTo>
                        <a:pt x="0" y="26261"/>
                        <a:pt x="10" y="25699"/>
                        <a:pt x="48" y="25146"/>
                      </a:cubicBezTo>
                      <a:lnTo>
                        <a:pt x="48" y="25146"/>
                      </a:lnTo>
                      <a:cubicBezTo>
                        <a:pt x="991" y="11154"/>
                        <a:pt x="12506" y="220"/>
                        <a:pt x="26527" y="0"/>
                      </a:cubicBezTo>
                      <a:lnTo>
                        <a:pt x="26527" y="0"/>
                      </a:lnTo>
                      <a:cubicBezTo>
                        <a:pt x="39577" y="-76"/>
                        <a:pt x="50216" y="10430"/>
                        <a:pt x="50292" y="23480"/>
                      </a:cubicBezTo>
                      <a:cubicBezTo>
                        <a:pt x="50292" y="24032"/>
                        <a:pt x="50283" y="24594"/>
                        <a:pt x="50244" y="25146"/>
                      </a:cubicBezTo>
                      <a:lnTo>
                        <a:pt x="50244" y="25146"/>
                      </a:lnTo>
                      <a:cubicBezTo>
                        <a:pt x="49301" y="39139"/>
                        <a:pt x="37786" y="50073"/>
                        <a:pt x="23765" y="5029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13938127" y="3882602"/>
                  <a:ext cx="132209" cy="50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209" h="50293" extrusionOk="0">
                      <a:moveTo>
                        <a:pt x="105585" y="50293"/>
                      </a:moveTo>
                      <a:lnTo>
                        <a:pt x="23765" y="50293"/>
                      </a:lnTo>
                      <a:cubicBezTo>
                        <a:pt x="10716" y="50370"/>
                        <a:pt x="76" y="39864"/>
                        <a:pt x="0" y="26814"/>
                      </a:cubicBezTo>
                      <a:cubicBezTo>
                        <a:pt x="0" y="26262"/>
                        <a:pt x="10" y="25700"/>
                        <a:pt x="48" y="25147"/>
                      </a:cubicBezTo>
                      <a:lnTo>
                        <a:pt x="48" y="25147"/>
                      </a:lnTo>
                      <a:cubicBezTo>
                        <a:pt x="991" y="11155"/>
                        <a:pt x="12506" y="220"/>
                        <a:pt x="26527" y="1"/>
                      </a:cubicBezTo>
                      <a:lnTo>
                        <a:pt x="108347" y="1"/>
                      </a:lnTo>
                      <a:cubicBezTo>
                        <a:pt x="121396" y="-132"/>
                        <a:pt x="132074" y="10336"/>
                        <a:pt x="132207" y="23385"/>
                      </a:cubicBezTo>
                      <a:cubicBezTo>
                        <a:pt x="132217" y="23976"/>
                        <a:pt x="132197" y="24557"/>
                        <a:pt x="132159" y="25147"/>
                      </a:cubicBezTo>
                      <a:lnTo>
                        <a:pt x="132159" y="25147"/>
                      </a:lnTo>
                      <a:cubicBezTo>
                        <a:pt x="131216" y="39178"/>
                        <a:pt x="119644" y="50122"/>
                        <a:pt x="105585" y="50293"/>
                      </a:cubicBezTo>
                      <a:close/>
                    </a:path>
                  </a:pathLst>
                </a:custGeom>
                <a:solidFill>
                  <a:srgbClr val="263238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86388" tIns="43182" rIns="86388" bIns="43182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800"/>
                  </a:pPr>
                  <a:endParaRPr sz="170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3" name="Google Shape;223;p5"/>
              <p:cNvSpPr/>
              <p:nvPr/>
            </p:nvSpPr>
            <p:spPr>
              <a:xfrm>
                <a:off x="14509865" y="4259031"/>
                <a:ext cx="136398" cy="300132"/>
              </a:xfrm>
              <a:custGeom>
                <a:avLst/>
                <a:gdLst/>
                <a:ahLst/>
                <a:cxnLst/>
                <a:rect l="l" t="t" r="r" b="b"/>
                <a:pathLst>
                  <a:path w="136398" h="300132" extrusionOk="0">
                    <a:moveTo>
                      <a:pt x="136398" y="0"/>
                    </a:moveTo>
                    <a:lnTo>
                      <a:pt x="16478" y="0"/>
                    </a:lnTo>
                    <a:lnTo>
                      <a:pt x="0" y="300133"/>
                    </a:lnTo>
                    <a:lnTo>
                      <a:pt x="119920" y="300133"/>
                    </a:lnTo>
                    <a:lnTo>
                      <a:pt x="136398" y="0"/>
                    </a:ln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14695221" y="4320944"/>
                <a:ext cx="133064" cy="238220"/>
              </a:xfrm>
              <a:custGeom>
                <a:avLst/>
                <a:gdLst/>
                <a:ahLst/>
                <a:cxnLst/>
                <a:rect l="l" t="t" r="r" b="b"/>
                <a:pathLst>
                  <a:path w="133064" h="238220" extrusionOk="0">
                    <a:moveTo>
                      <a:pt x="133064" y="0"/>
                    </a:moveTo>
                    <a:lnTo>
                      <a:pt x="13049" y="0"/>
                    </a:lnTo>
                    <a:lnTo>
                      <a:pt x="0" y="238220"/>
                    </a:lnTo>
                    <a:lnTo>
                      <a:pt x="119920" y="238220"/>
                    </a:lnTo>
                    <a:lnTo>
                      <a:pt x="133064" y="0"/>
                    </a:ln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14880578" y="4161114"/>
                <a:ext cx="141732" cy="398049"/>
              </a:xfrm>
              <a:custGeom>
                <a:avLst/>
                <a:gdLst/>
                <a:ahLst/>
                <a:cxnLst/>
                <a:rect l="l" t="t" r="r" b="b"/>
                <a:pathLst>
                  <a:path w="141732" h="398049" extrusionOk="0">
                    <a:moveTo>
                      <a:pt x="141732" y="0"/>
                    </a:moveTo>
                    <a:lnTo>
                      <a:pt x="21812" y="0"/>
                    </a:lnTo>
                    <a:lnTo>
                      <a:pt x="0" y="398050"/>
                    </a:lnTo>
                    <a:lnTo>
                      <a:pt x="119920" y="398050"/>
                    </a:lnTo>
                    <a:lnTo>
                      <a:pt x="141732" y="0"/>
                    </a:ln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14439942" y="4190363"/>
                <a:ext cx="591914" cy="238023"/>
              </a:xfrm>
              <a:custGeom>
                <a:avLst/>
                <a:gdLst/>
                <a:ahLst/>
                <a:cxnLst/>
                <a:rect l="l" t="t" r="r" b="b"/>
                <a:pathLst>
                  <a:path w="591914" h="238023" extrusionOk="0">
                    <a:moveTo>
                      <a:pt x="113166" y="238023"/>
                    </a:moveTo>
                    <a:cubicBezTo>
                      <a:pt x="101260" y="238023"/>
                      <a:pt x="89258" y="238023"/>
                      <a:pt x="77162" y="237071"/>
                    </a:cubicBezTo>
                    <a:cubicBezTo>
                      <a:pt x="52273" y="236651"/>
                      <a:pt x="27679" y="231679"/>
                      <a:pt x="4581" y="222402"/>
                    </a:cubicBezTo>
                    <a:cubicBezTo>
                      <a:pt x="676" y="220630"/>
                      <a:pt x="-1067" y="216039"/>
                      <a:pt x="676" y="212115"/>
                    </a:cubicBezTo>
                    <a:cubicBezTo>
                      <a:pt x="2438" y="208238"/>
                      <a:pt x="7010" y="206514"/>
                      <a:pt x="10887" y="208267"/>
                    </a:cubicBezTo>
                    <a:cubicBezTo>
                      <a:pt x="10915" y="208286"/>
                      <a:pt x="10934" y="208296"/>
                      <a:pt x="10963" y="208305"/>
                    </a:cubicBezTo>
                    <a:cubicBezTo>
                      <a:pt x="32213" y="216716"/>
                      <a:pt x="54797" y="221230"/>
                      <a:pt x="77638" y="221640"/>
                    </a:cubicBezTo>
                    <a:cubicBezTo>
                      <a:pt x="221561" y="229070"/>
                      <a:pt x="347576" y="191541"/>
                      <a:pt x="474450" y="103721"/>
                    </a:cubicBezTo>
                    <a:cubicBezTo>
                      <a:pt x="514035" y="76203"/>
                      <a:pt x="548878" y="42427"/>
                      <a:pt x="577605" y="3708"/>
                    </a:cubicBezTo>
                    <a:cubicBezTo>
                      <a:pt x="579815" y="70"/>
                      <a:pt x="584568" y="-1093"/>
                      <a:pt x="588207" y="1127"/>
                    </a:cubicBezTo>
                    <a:cubicBezTo>
                      <a:pt x="591845" y="3337"/>
                      <a:pt x="593007" y="8080"/>
                      <a:pt x="590788" y="11728"/>
                    </a:cubicBezTo>
                    <a:cubicBezTo>
                      <a:pt x="590635" y="11985"/>
                      <a:pt x="590464" y="12233"/>
                      <a:pt x="590274" y="12471"/>
                    </a:cubicBezTo>
                    <a:cubicBezTo>
                      <a:pt x="560708" y="52695"/>
                      <a:pt x="524618" y="87690"/>
                      <a:pt x="483498" y="116008"/>
                    </a:cubicBezTo>
                    <a:cubicBezTo>
                      <a:pt x="364436" y="198971"/>
                      <a:pt x="245850" y="238023"/>
                      <a:pt x="113166" y="2380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14941277" y="4139219"/>
                <a:ext cx="125744" cy="114097"/>
              </a:xfrm>
              <a:custGeom>
                <a:avLst/>
                <a:gdLst/>
                <a:ahLst/>
                <a:cxnLst/>
                <a:rect l="l" t="t" r="r" b="b"/>
                <a:pathLst>
                  <a:path w="125744" h="114097" extrusionOk="0">
                    <a:moveTo>
                      <a:pt x="107132" y="114097"/>
                    </a:moveTo>
                    <a:cubicBezTo>
                      <a:pt x="102874" y="114107"/>
                      <a:pt x="99407" y="110659"/>
                      <a:pt x="99397" y="106401"/>
                    </a:cubicBezTo>
                    <a:cubicBezTo>
                      <a:pt x="99397" y="105382"/>
                      <a:pt x="99597" y="104372"/>
                      <a:pt x="99988" y="103429"/>
                    </a:cubicBezTo>
                    <a:cubicBezTo>
                      <a:pt x="110885" y="77035"/>
                      <a:pt x="113218" y="47879"/>
                      <a:pt x="106655" y="20085"/>
                    </a:cubicBezTo>
                    <a:cubicBezTo>
                      <a:pt x="76576" y="40336"/>
                      <a:pt x="44467" y="57385"/>
                      <a:pt x="10834" y="70949"/>
                    </a:cubicBezTo>
                    <a:cubicBezTo>
                      <a:pt x="6938" y="72673"/>
                      <a:pt x="2385" y="70901"/>
                      <a:pt x="661" y="67005"/>
                    </a:cubicBezTo>
                    <a:cubicBezTo>
                      <a:pt x="-1063" y="63110"/>
                      <a:pt x="699" y="58557"/>
                      <a:pt x="4605" y="56833"/>
                    </a:cubicBezTo>
                    <a:cubicBezTo>
                      <a:pt x="4738" y="56776"/>
                      <a:pt x="4881" y="56719"/>
                      <a:pt x="5024" y="56661"/>
                    </a:cubicBezTo>
                    <a:cubicBezTo>
                      <a:pt x="40905" y="42164"/>
                      <a:pt x="75004" y="23600"/>
                      <a:pt x="106655" y="1321"/>
                    </a:cubicBezTo>
                    <a:cubicBezTo>
                      <a:pt x="110237" y="-1079"/>
                      <a:pt x="115095" y="-117"/>
                      <a:pt x="117495" y="3464"/>
                    </a:cubicBezTo>
                    <a:cubicBezTo>
                      <a:pt x="117857" y="4017"/>
                      <a:pt x="118152" y="4607"/>
                      <a:pt x="118371" y="5226"/>
                    </a:cubicBezTo>
                    <a:cubicBezTo>
                      <a:pt x="129458" y="39307"/>
                      <a:pt x="128001" y="76226"/>
                      <a:pt x="114275" y="109335"/>
                    </a:cubicBezTo>
                    <a:cubicBezTo>
                      <a:pt x="113075" y="112221"/>
                      <a:pt x="110256" y="114107"/>
                      <a:pt x="107132" y="1140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15206845" y="3523701"/>
                <a:ext cx="523517" cy="433770"/>
              </a:xfrm>
              <a:custGeom>
                <a:avLst/>
                <a:gdLst/>
                <a:ahLst/>
                <a:cxnLst/>
                <a:rect l="l" t="t" r="r" b="b"/>
                <a:pathLst>
                  <a:path w="523517" h="433770" extrusionOk="0">
                    <a:moveTo>
                      <a:pt x="473166" y="433769"/>
                    </a:moveTo>
                    <a:lnTo>
                      <a:pt x="27015" y="433769"/>
                    </a:lnTo>
                    <a:cubicBezTo>
                      <a:pt x="12233" y="433912"/>
                      <a:pt x="136" y="422034"/>
                      <a:pt x="2" y="407261"/>
                    </a:cubicBezTo>
                    <a:cubicBezTo>
                      <a:pt x="-7" y="406566"/>
                      <a:pt x="12" y="405880"/>
                      <a:pt x="60" y="405194"/>
                    </a:cubicBezTo>
                    <a:lnTo>
                      <a:pt x="20824" y="28004"/>
                    </a:lnTo>
                    <a:cubicBezTo>
                      <a:pt x="21862" y="12402"/>
                      <a:pt x="34712" y="210"/>
                      <a:pt x="50352" y="0"/>
                    </a:cubicBezTo>
                    <a:lnTo>
                      <a:pt x="496598" y="0"/>
                    </a:lnTo>
                    <a:cubicBezTo>
                      <a:pt x="511381" y="-85"/>
                      <a:pt x="523430" y="11831"/>
                      <a:pt x="523515" y="26613"/>
                    </a:cubicBezTo>
                    <a:cubicBezTo>
                      <a:pt x="523525" y="27261"/>
                      <a:pt x="523506" y="27918"/>
                      <a:pt x="523458" y="28575"/>
                    </a:cubicBezTo>
                    <a:lnTo>
                      <a:pt x="502694" y="405765"/>
                    </a:lnTo>
                    <a:cubicBezTo>
                      <a:pt x="501656" y="421367"/>
                      <a:pt x="488806" y="433559"/>
                      <a:pt x="473166" y="433769"/>
                    </a:cubicBezTo>
                    <a:close/>
                    <a:moveTo>
                      <a:pt x="50352" y="7811"/>
                    </a:moveTo>
                    <a:cubicBezTo>
                      <a:pt x="38760" y="7944"/>
                      <a:pt x="29235" y="17003"/>
                      <a:pt x="28539" y="28575"/>
                    </a:cubicBezTo>
                    <a:lnTo>
                      <a:pt x="7775" y="405765"/>
                    </a:lnTo>
                    <a:cubicBezTo>
                      <a:pt x="7089" y="416262"/>
                      <a:pt x="15052" y="425330"/>
                      <a:pt x="25548" y="426016"/>
                    </a:cubicBezTo>
                    <a:cubicBezTo>
                      <a:pt x="25968" y="426044"/>
                      <a:pt x="26396" y="426054"/>
                      <a:pt x="26825" y="426054"/>
                    </a:cubicBezTo>
                    <a:lnTo>
                      <a:pt x="472976" y="426054"/>
                    </a:lnTo>
                    <a:cubicBezTo>
                      <a:pt x="484568" y="425920"/>
                      <a:pt x="494093" y="416862"/>
                      <a:pt x="494788" y="405289"/>
                    </a:cubicBezTo>
                    <a:lnTo>
                      <a:pt x="515553" y="28099"/>
                    </a:lnTo>
                    <a:cubicBezTo>
                      <a:pt x="515924" y="22794"/>
                      <a:pt x="514057" y="17584"/>
                      <a:pt x="510409" y="13716"/>
                    </a:cubicBezTo>
                    <a:cubicBezTo>
                      <a:pt x="506761" y="9887"/>
                      <a:pt x="501694" y="7754"/>
                      <a:pt x="496407" y="7811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15223611" y="3624238"/>
                <a:ext cx="503110" cy="7813"/>
              </a:xfrm>
              <a:custGeom>
                <a:avLst/>
                <a:gdLst/>
                <a:ahLst/>
                <a:cxnLst/>
                <a:rect l="l" t="t" r="r" b="b"/>
                <a:pathLst>
                  <a:path w="503110" h="7813" extrusionOk="0">
                    <a:moveTo>
                      <a:pt x="498596" y="7763"/>
                    </a:moveTo>
                    <a:lnTo>
                      <a:pt x="3296" y="7763"/>
                    </a:lnTo>
                    <a:cubicBezTo>
                      <a:pt x="1162" y="7430"/>
                      <a:pt x="-286" y="5429"/>
                      <a:pt x="48" y="3296"/>
                    </a:cubicBezTo>
                    <a:cubicBezTo>
                      <a:pt x="314" y="1619"/>
                      <a:pt x="1619" y="314"/>
                      <a:pt x="3296" y="48"/>
                    </a:cubicBezTo>
                    <a:lnTo>
                      <a:pt x="498596" y="48"/>
                    </a:lnTo>
                    <a:cubicBezTo>
                      <a:pt x="500729" y="-286"/>
                      <a:pt x="502730" y="1162"/>
                      <a:pt x="503063" y="3296"/>
                    </a:cubicBezTo>
                    <a:cubicBezTo>
                      <a:pt x="503396" y="5429"/>
                      <a:pt x="501939" y="7430"/>
                      <a:pt x="499815" y="7763"/>
                    </a:cubicBezTo>
                    <a:cubicBezTo>
                      <a:pt x="499405" y="7830"/>
                      <a:pt x="498996" y="7830"/>
                      <a:pt x="498596" y="7763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15322724" y="3624272"/>
                <a:ext cx="25250" cy="333197"/>
              </a:xfrm>
              <a:custGeom>
                <a:avLst/>
                <a:gdLst/>
                <a:ahLst/>
                <a:cxnLst/>
                <a:rect l="l" t="t" r="r" b="b"/>
                <a:pathLst>
                  <a:path w="25250" h="333197" extrusionOk="0">
                    <a:moveTo>
                      <a:pt x="3624" y="333198"/>
                    </a:moveTo>
                    <a:lnTo>
                      <a:pt x="3624" y="333198"/>
                    </a:lnTo>
                    <a:cubicBezTo>
                      <a:pt x="1500" y="333046"/>
                      <a:pt x="-100" y="331226"/>
                      <a:pt x="5" y="329102"/>
                    </a:cubicBezTo>
                    <a:lnTo>
                      <a:pt x="17531" y="3633"/>
                    </a:lnTo>
                    <a:cubicBezTo>
                      <a:pt x="17626" y="1528"/>
                      <a:pt x="19417" y="-91"/>
                      <a:pt x="21512" y="4"/>
                    </a:cubicBezTo>
                    <a:cubicBezTo>
                      <a:pt x="21550" y="4"/>
                      <a:pt x="21588" y="13"/>
                      <a:pt x="21627" y="13"/>
                    </a:cubicBezTo>
                    <a:cubicBezTo>
                      <a:pt x="23751" y="166"/>
                      <a:pt x="25351" y="1985"/>
                      <a:pt x="25246" y="4109"/>
                    </a:cubicBezTo>
                    <a:lnTo>
                      <a:pt x="7434" y="329674"/>
                    </a:lnTo>
                    <a:cubicBezTo>
                      <a:pt x="7244" y="331645"/>
                      <a:pt x="5605" y="333160"/>
                      <a:pt x="3624" y="333198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15393537" y="3662909"/>
                <a:ext cx="276510" cy="7813"/>
              </a:xfrm>
              <a:custGeom>
                <a:avLst/>
                <a:gdLst/>
                <a:ahLst/>
                <a:cxnLst/>
                <a:rect l="l" t="t" r="r" b="b"/>
                <a:pathLst>
                  <a:path w="276510" h="7813" extrusionOk="0">
                    <a:moveTo>
                      <a:pt x="271996" y="7763"/>
                    </a:moveTo>
                    <a:lnTo>
                      <a:pt x="3296" y="7763"/>
                    </a:lnTo>
                    <a:cubicBezTo>
                      <a:pt x="1162" y="7430"/>
                      <a:pt x="-286" y="5429"/>
                      <a:pt x="48" y="3296"/>
                    </a:cubicBezTo>
                    <a:cubicBezTo>
                      <a:pt x="315" y="1619"/>
                      <a:pt x="1619" y="314"/>
                      <a:pt x="3296" y="48"/>
                    </a:cubicBezTo>
                    <a:lnTo>
                      <a:pt x="271996" y="48"/>
                    </a:lnTo>
                    <a:cubicBezTo>
                      <a:pt x="274130" y="-286"/>
                      <a:pt x="276130" y="1162"/>
                      <a:pt x="276463" y="3296"/>
                    </a:cubicBezTo>
                    <a:cubicBezTo>
                      <a:pt x="276797" y="5429"/>
                      <a:pt x="275339" y="7430"/>
                      <a:pt x="273215" y="7763"/>
                    </a:cubicBezTo>
                    <a:cubicBezTo>
                      <a:pt x="272806" y="7830"/>
                      <a:pt x="272396" y="7830"/>
                      <a:pt x="271996" y="7763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15389746" y="3710341"/>
                <a:ext cx="239820" cy="7815"/>
              </a:xfrm>
              <a:custGeom>
                <a:avLst/>
                <a:gdLst/>
                <a:ahLst/>
                <a:cxnLst/>
                <a:rect l="l" t="t" r="r" b="b"/>
                <a:pathLst>
                  <a:path w="239820" h="7815" extrusionOk="0">
                    <a:moveTo>
                      <a:pt x="235306" y="7765"/>
                    </a:moveTo>
                    <a:lnTo>
                      <a:pt x="4515" y="7765"/>
                    </a:lnTo>
                    <a:cubicBezTo>
                      <a:pt x="2381" y="8099"/>
                      <a:pt x="381" y="6651"/>
                      <a:pt x="48" y="4517"/>
                    </a:cubicBezTo>
                    <a:cubicBezTo>
                      <a:pt x="-286" y="2384"/>
                      <a:pt x="1172" y="383"/>
                      <a:pt x="3296" y="50"/>
                    </a:cubicBezTo>
                    <a:cubicBezTo>
                      <a:pt x="3705" y="-17"/>
                      <a:pt x="4115" y="-17"/>
                      <a:pt x="4515" y="50"/>
                    </a:cubicBezTo>
                    <a:lnTo>
                      <a:pt x="235306" y="50"/>
                    </a:lnTo>
                    <a:cubicBezTo>
                      <a:pt x="237439" y="-283"/>
                      <a:pt x="239440" y="1164"/>
                      <a:pt x="239773" y="3298"/>
                    </a:cubicBezTo>
                    <a:cubicBezTo>
                      <a:pt x="240106" y="5432"/>
                      <a:pt x="238649" y="7432"/>
                      <a:pt x="236525" y="7765"/>
                    </a:cubicBezTo>
                    <a:cubicBezTo>
                      <a:pt x="236115" y="7832"/>
                      <a:pt x="235706" y="7832"/>
                      <a:pt x="235306" y="7765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15387079" y="3759300"/>
                <a:ext cx="143332" cy="7815"/>
              </a:xfrm>
              <a:custGeom>
                <a:avLst/>
                <a:gdLst/>
                <a:ahLst/>
                <a:cxnLst/>
                <a:rect l="l" t="t" r="r" b="b"/>
                <a:pathLst>
                  <a:path w="143332" h="7815" extrusionOk="0">
                    <a:moveTo>
                      <a:pt x="138817" y="7765"/>
                    </a:moveTo>
                    <a:lnTo>
                      <a:pt x="4515" y="7765"/>
                    </a:lnTo>
                    <a:cubicBezTo>
                      <a:pt x="2381" y="8099"/>
                      <a:pt x="381" y="6651"/>
                      <a:pt x="48" y="4517"/>
                    </a:cubicBezTo>
                    <a:cubicBezTo>
                      <a:pt x="-286" y="2384"/>
                      <a:pt x="1172" y="383"/>
                      <a:pt x="3296" y="50"/>
                    </a:cubicBezTo>
                    <a:cubicBezTo>
                      <a:pt x="3705" y="-17"/>
                      <a:pt x="4115" y="-17"/>
                      <a:pt x="4515" y="50"/>
                    </a:cubicBezTo>
                    <a:lnTo>
                      <a:pt x="138817" y="50"/>
                    </a:lnTo>
                    <a:cubicBezTo>
                      <a:pt x="140951" y="-283"/>
                      <a:pt x="142951" y="1174"/>
                      <a:pt x="143285" y="3298"/>
                    </a:cubicBezTo>
                    <a:cubicBezTo>
                      <a:pt x="143618" y="5432"/>
                      <a:pt x="142161" y="7432"/>
                      <a:pt x="140037" y="7765"/>
                    </a:cubicBezTo>
                    <a:cubicBezTo>
                      <a:pt x="139627" y="7832"/>
                      <a:pt x="139218" y="7832"/>
                      <a:pt x="138817" y="7765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15381841" y="3854931"/>
                <a:ext cx="172954" cy="7815"/>
              </a:xfrm>
              <a:custGeom>
                <a:avLst/>
                <a:gdLst/>
                <a:ahLst/>
                <a:cxnLst/>
                <a:rect l="l" t="t" r="r" b="b"/>
                <a:pathLst>
                  <a:path w="172954" h="7815" extrusionOk="0">
                    <a:moveTo>
                      <a:pt x="168440" y="7765"/>
                    </a:moveTo>
                    <a:lnTo>
                      <a:pt x="4515" y="7765"/>
                    </a:lnTo>
                    <a:cubicBezTo>
                      <a:pt x="2381" y="8099"/>
                      <a:pt x="381" y="6651"/>
                      <a:pt x="48" y="4517"/>
                    </a:cubicBezTo>
                    <a:cubicBezTo>
                      <a:pt x="-286" y="2384"/>
                      <a:pt x="1172" y="383"/>
                      <a:pt x="3296" y="50"/>
                    </a:cubicBezTo>
                    <a:cubicBezTo>
                      <a:pt x="3705" y="-17"/>
                      <a:pt x="4115" y="-17"/>
                      <a:pt x="4515" y="50"/>
                    </a:cubicBezTo>
                    <a:lnTo>
                      <a:pt x="168440" y="50"/>
                    </a:lnTo>
                    <a:cubicBezTo>
                      <a:pt x="170573" y="-283"/>
                      <a:pt x="172574" y="1165"/>
                      <a:pt x="172907" y="3298"/>
                    </a:cubicBezTo>
                    <a:cubicBezTo>
                      <a:pt x="173240" y="5432"/>
                      <a:pt x="171783" y="7432"/>
                      <a:pt x="169659" y="7765"/>
                    </a:cubicBezTo>
                    <a:cubicBezTo>
                      <a:pt x="169250" y="7832"/>
                      <a:pt x="168840" y="7832"/>
                      <a:pt x="168440" y="7765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15380298" y="3903939"/>
                <a:ext cx="14098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40989" h="7715" extrusionOk="0">
                    <a:moveTo>
                      <a:pt x="137693" y="7715"/>
                    </a:moveTo>
                    <a:lnTo>
                      <a:pt x="3296" y="7715"/>
                    </a:lnTo>
                    <a:cubicBezTo>
                      <a:pt x="1162" y="7382"/>
                      <a:pt x="-286" y="5382"/>
                      <a:pt x="48" y="3248"/>
                    </a:cubicBezTo>
                    <a:cubicBezTo>
                      <a:pt x="314" y="1572"/>
                      <a:pt x="1619" y="267"/>
                      <a:pt x="3296" y="0"/>
                    </a:cubicBezTo>
                    <a:lnTo>
                      <a:pt x="137693" y="0"/>
                    </a:lnTo>
                    <a:cubicBezTo>
                      <a:pt x="139827" y="333"/>
                      <a:pt x="141275" y="2334"/>
                      <a:pt x="140941" y="4467"/>
                    </a:cubicBezTo>
                    <a:cubicBezTo>
                      <a:pt x="140675" y="6144"/>
                      <a:pt x="139370" y="7449"/>
                      <a:pt x="137693" y="7715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15549100" y="3903889"/>
                <a:ext cx="51987" cy="7815"/>
              </a:xfrm>
              <a:custGeom>
                <a:avLst/>
                <a:gdLst/>
                <a:ahLst/>
                <a:cxnLst/>
                <a:rect l="l" t="t" r="r" b="b"/>
                <a:pathLst>
                  <a:path w="51987" h="7815" extrusionOk="0">
                    <a:moveTo>
                      <a:pt x="47473" y="7765"/>
                    </a:moveTo>
                    <a:lnTo>
                      <a:pt x="4515" y="7765"/>
                    </a:lnTo>
                    <a:cubicBezTo>
                      <a:pt x="2381" y="8099"/>
                      <a:pt x="381" y="6651"/>
                      <a:pt x="48" y="4517"/>
                    </a:cubicBezTo>
                    <a:cubicBezTo>
                      <a:pt x="-286" y="2384"/>
                      <a:pt x="1172" y="383"/>
                      <a:pt x="3296" y="50"/>
                    </a:cubicBezTo>
                    <a:cubicBezTo>
                      <a:pt x="3705" y="-17"/>
                      <a:pt x="4115" y="-17"/>
                      <a:pt x="4515" y="50"/>
                    </a:cubicBezTo>
                    <a:lnTo>
                      <a:pt x="47473" y="50"/>
                    </a:lnTo>
                    <a:cubicBezTo>
                      <a:pt x="49606" y="-283"/>
                      <a:pt x="51606" y="1165"/>
                      <a:pt x="51940" y="3298"/>
                    </a:cubicBezTo>
                    <a:cubicBezTo>
                      <a:pt x="52273" y="5432"/>
                      <a:pt x="50816" y="7432"/>
                      <a:pt x="48692" y="7765"/>
                    </a:cubicBezTo>
                    <a:cubicBezTo>
                      <a:pt x="48282" y="7832"/>
                      <a:pt x="47872" y="7832"/>
                      <a:pt x="47473" y="7765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15385022" y="3806784"/>
                <a:ext cx="259460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259460" h="7810" extrusionOk="0">
                    <a:moveTo>
                      <a:pt x="255556" y="7810"/>
                    </a:moveTo>
                    <a:lnTo>
                      <a:pt x="3905" y="7810"/>
                    </a:lnTo>
                    <a:cubicBezTo>
                      <a:pt x="1753" y="7810"/>
                      <a:pt x="0" y="6058"/>
                      <a:pt x="0" y="3905"/>
                    </a:cubicBezTo>
                    <a:cubicBezTo>
                      <a:pt x="0" y="1753"/>
                      <a:pt x="1753" y="0"/>
                      <a:pt x="3905" y="0"/>
                    </a:cubicBezTo>
                    <a:lnTo>
                      <a:pt x="255556" y="0"/>
                    </a:lnTo>
                    <a:cubicBezTo>
                      <a:pt x="257708" y="0"/>
                      <a:pt x="259461" y="1753"/>
                      <a:pt x="259461" y="3905"/>
                    </a:cubicBezTo>
                    <a:cubicBezTo>
                      <a:pt x="259461" y="6058"/>
                      <a:pt x="257708" y="7810"/>
                      <a:pt x="255556" y="7810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15231585" y="4135653"/>
                <a:ext cx="409088" cy="370742"/>
              </a:xfrm>
              <a:custGeom>
                <a:avLst/>
                <a:gdLst/>
                <a:ahLst/>
                <a:cxnLst/>
                <a:rect l="l" t="t" r="r" b="b"/>
                <a:pathLst>
                  <a:path w="409088" h="370742" extrusionOk="0">
                    <a:moveTo>
                      <a:pt x="174392" y="370743"/>
                    </a:moveTo>
                    <a:cubicBezTo>
                      <a:pt x="116099" y="370743"/>
                      <a:pt x="68379" y="353503"/>
                      <a:pt x="38756" y="321499"/>
                    </a:cubicBezTo>
                    <a:cubicBezTo>
                      <a:pt x="7038" y="287304"/>
                      <a:pt x="-6107" y="233487"/>
                      <a:pt x="2656" y="173861"/>
                    </a:cubicBezTo>
                    <a:cubicBezTo>
                      <a:pt x="9028" y="106357"/>
                      <a:pt x="53148" y="48321"/>
                      <a:pt x="116480" y="24128"/>
                    </a:cubicBezTo>
                    <a:cubicBezTo>
                      <a:pt x="190070" y="-9076"/>
                      <a:pt x="274585" y="-7962"/>
                      <a:pt x="347271" y="27176"/>
                    </a:cubicBezTo>
                    <a:cubicBezTo>
                      <a:pt x="378608" y="42892"/>
                      <a:pt x="398229" y="62799"/>
                      <a:pt x="405659" y="86326"/>
                    </a:cubicBezTo>
                    <a:cubicBezTo>
                      <a:pt x="406945" y="90403"/>
                      <a:pt x="404687" y="94756"/>
                      <a:pt x="400611" y="96042"/>
                    </a:cubicBezTo>
                    <a:cubicBezTo>
                      <a:pt x="396534" y="97328"/>
                      <a:pt x="392181" y="95070"/>
                      <a:pt x="390895" y="90994"/>
                    </a:cubicBezTo>
                    <a:cubicBezTo>
                      <a:pt x="384799" y="71944"/>
                      <a:pt x="367750" y="54799"/>
                      <a:pt x="340318" y="40987"/>
                    </a:cubicBezTo>
                    <a:cubicBezTo>
                      <a:pt x="271785" y="7926"/>
                      <a:pt x="192118" y="6916"/>
                      <a:pt x="122767" y="38225"/>
                    </a:cubicBezTo>
                    <a:cubicBezTo>
                      <a:pt x="64292" y="60323"/>
                      <a:pt x="23592" y="113892"/>
                      <a:pt x="17992" y="176147"/>
                    </a:cubicBezTo>
                    <a:cubicBezTo>
                      <a:pt x="9895" y="231106"/>
                      <a:pt x="21611" y="280255"/>
                      <a:pt x="50091" y="310926"/>
                    </a:cubicBezTo>
                    <a:cubicBezTo>
                      <a:pt x="89619" y="353693"/>
                      <a:pt x="154866" y="356741"/>
                      <a:pt x="190680" y="354836"/>
                    </a:cubicBezTo>
                    <a:cubicBezTo>
                      <a:pt x="256783" y="351121"/>
                      <a:pt x="313552" y="328071"/>
                      <a:pt x="350700" y="289875"/>
                    </a:cubicBezTo>
                    <a:cubicBezTo>
                      <a:pt x="394134" y="245108"/>
                      <a:pt x="406326" y="178242"/>
                      <a:pt x="379275" y="134237"/>
                    </a:cubicBezTo>
                    <a:cubicBezTo>
                      <a:pt x="372388" y="121407"/>
                      <a:pt x="360129" y="112320"/>
                      <a:pt x="345842" y="109472"/>
                    </a:cubicBezTo>
                    <a:cubicBezTo>
                      <a:pt x="341632" y="108834"/>
                      <a:pt x="338727" y="104910"/>
                      <a:pt x="339365" y="100690"/>
                    </a:cubicBezTo>
                    <a:cubicBezTo>
                      <a:pt x="339956" y="96775"/>
                      <a:pt x="343413" y="93946"/>
                      <a:pt x="347366" y="94137"/>
                    </a:cubicBezTo>
                    <a:cubicBezTo>
                      <a:pt x="366559" y="97118"/>
                      <a:pt x="383237" y="108929"/>
                      <a:pt x="392419" y="126045"/>
                    </a:cubicBezTo>
                    <a:cubicBezTo>
                      <a:pt x="423280" y="175957"/>
                      <a:pt x="410231" y="250918"/>
                      <a:pt x="362035" y="300639"/>
                    </a:cubicBezTo>
                    <a:cubicBezTo>
                      <a:pt x="322125" y="341691"/>
                      <a:pt x="261736" y="366361"/>
                      <a:pt x="191727" y="370266"/>
                    </a:cubicBezTo>
                    <a:cubicBezTo>
                      <a:pt x="185727" y="370743"/>
                      <a:pt x="180012" y="370743"/>
                      <a:pt x="174392" y="3707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10440579" y="5005931"/>
              <a:ext cx="762187" cy="1583004"/>
              <a:chOff x="13029403" y="3164133"/>
              <a:chExt cx="1390355" cy="2887663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13207417" y="3644288"/>
                <a:ext cx="221361" cy="436721"/>
              </a:xfrm>
              <a:custGeom>
                <a:avLst/>
                <a:gdLst/>
                <a:ahLst/>
                <a:cxnLst/>
                <a:rect l="l" t="t" r="r" b="b"/>
                <a:pathLst>
                  <a:path w="221361" h="436721" extrusionOk="0">
                    <a:moveTo>
                      <a:pt x="221361" y="55721"/>
                    </a:moveTo>
                    <a:lnTo>
                      <a:pt x="193834" y="103346"/>
                    </a:lnTo>
                    <a:lnTo>
                      <a:pt x="166973" y="152209"/>
                    </a:lnTo>
                    <a:cubicBezTo>
                      <a:pt x="149257" y="184880"/>
                      <a:pt x="132302" y="217837"/>
                      <a:pt x="116872" y="250888"/>
                    </a:cubicBezTo>
                    <a:cubicBezTo>
                      <a:pt x="109156" y="267557"/>
                      <a:pt x="101822" y="284035"/>
                      <a:pt x="95155" y="300609"/>
                    </a:cubicBezTo>
                    <a:lnTo>
                      <a:pt x="93917" y="303657"/>
                    </a:lnTo>
                    <a:lnTo>
                      <a:pt x="93917" y="304324"/>
                    </a:lnTo>
                    <a:cubicBezTo>
                      <a:pt x="93583" y="304733"/>
                      <a:pt x="93297" y="305181"/>
                      <a:pt x="93059" y="305657"/>
                    </a:cubicBezTo>
                    <a:cubicBezTo>
                      <a:pt x="92554" y="306553"/>
                      <a:pt x="92116" y="307476"/>
                      <a:pt x="91726" y="308419"/>
                    </a:cubicBezTo>
                    <a:cubicBezTo>
                      <a:pt x="91126" y="312010"/>
                      <a:pt x="91516" y="315706"/>
                      <a:pt x="92869" y="319088"/>
                    </a:cubicBezTo>
                    <a:cubicBezTo>
                      <a:pt x="98146" y="332080"/>
                      <a:pt x="105947" y="343900"/>
                      <a:pt x="115824" y="353854"/>
                    </a:cubicBezTo>
                    <a:cubicBezTo>
                      <a:pt x="127492" y="366370"/>
                      <a:pt x="139932" y="378142"/>
                      <a:pt x="153067" y="389096"/>
                    </a:cubicBezTo>
                    <a:lnTo>
                      <a:pt x="130683" y="436721"/>
                    </a:lnTo>
                    <a:cubicBezTo>
                      <a:pt x="120186" y="433826"/>
                      <a:pt x="109909" y="430197"/>
                      <a:pt x="99917" y="425863"/>
                    </a:cubicBezTo>
                    <a:cubicBezTo>
                      <a:pt x="90087" y="421519"/>
                      <a:pt x="80543" y="416557"/>
                      <a:pt x="71342" y="411004"/>
                    </a:cubicBezTo>
                    <a:cubicBezTo>
                      <a:pt x="49949" y="398602"/>
                      <a:pt x="31594" y="381581"/>
                      <a:pt x="17621" y="361188"/>
                    </a:cubicBezTo>
                    <a:cubicBezTo>
                      <a:pt x="9030" y="348053"/>
                      <a:pt x="3315" y="333251"/>
                      <a:pt x="857" y="317754"/>
                    </a:cubicBezTo>
                    <a:cubicBezTo>
                      <a:pt x="-286" y="309153"/>
                      <a:pt x="-286" y="300447"/>
                      <a:pt x="857" y="291846"/>
                    </a:cubicBezTo>
                    <a:cubicBezTo>
                      <a:pt x="1238" y="287569"/>
                      <a:pt x="1972" y="283331"/>
                      <a:pt x="3048" y="279178"/>
                    </a:cubicBezTo>
                    <a:lnTo>
                      <a:pt x="4572" y="272986"/>
                    </a:lnTo>
                    <a:lnTo>
                      <a:pt x="5715" y="269176"/>
                    </a:lnTo>
                    <a:cubicBezTo>
                      <a:pt x="11906" y="250126"/>
                      <a:pt x="18193" y="230410"/>
                      <a:pt x="25622" y="212026"/>
                    </a:cubicBezTo>
                    <a:cubicBezTo>
                      <a:pt x="40100" y="174688"/>
                      <a:pt x="56483" y="138493"/>
                      <a:pt x="74200" y="103346"/>
                    </a:cubicBezTo>
                    <a:cubicBezTo>
                      <a:pt x="83153" y="85820"/>
                      <a:pt x="92297" y="68389"/>
                      <a:pt x="102013" y="51244"/>
                    </a:cubicBezTo>
                    <a:cubicBezTo>
                      <a:pt x="111728" y="34100"/>
                      <a:pt x="121063" y="17335"/>
                      <a:pt x="132493" y="0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13326003" y="4015191"/>
                <a:ext cx="63055" cy="81393"/>
              </a:xfrm>
              <a:custGeom>
                <a:avLst/>
                <a:gdLst/>
                <a:ahLst/>
                <a:cxnLst/>
                <a:rect l="l" t="t" r="r" b="b"/>
                <a:pathLst>
                  <a:path w="63055" h="81393" extrusionOk="0">
                    <a:moveTo>
                      <a:pt x="10192" y="13049"/>
                    </a:moveTo>
                    <a:lnTo>
                      <a:pt x="60198" y="0"/>
                    </a:lnTo>
                    <a:lnTo>
                      <a:pt x="63055" y="80772"/>
                    </a:lnTo>
                    <a:cubicBezTo>
                      <a:pt x="63055" y="80772"/>
                      <a:pt x="23908" y="86582"/>
                      <a:pt x="0" y="62675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13386201" y="4001571"/>
                <a:ext cx="70961" cy="94392"/>
              </a:xfrm>
              <a:custGeom>
                <a:avLst/>
                <a:gdLst/>
                <a:ahLst/>
                <a:cxnLst/>
                <a:rect l="l" t="t" r="r" b="b"/>
                <a:pathLst>
                  <a:path w="70961" h="94392" extrusionOk="0">
                    <a:moveTo>
                      <a:pt x="70961" y="0"/>
                    </a:moveTo>
                    <a:lnTo>
                      <a:pt x="59626" y="70961"/>
                    </a:lnTo>
                    <a:lnTo>
                      <a:pt x="2857" y="94393"/>
                    </a:lnTo>
                    <a:lnTo>
                      <a:pt x="0" y="13621"/>
                    </a:lnTo>
                    <a:lnTo>
                      <a:pt x="70961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13663677" y="3307749"/>
                <a:ext cx="13635" cy="20234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0234" extrusionOk="0">
                    <a:moveTo>
                      <a:pt x="178" y="11451"/>
                    </a:moveTo>
                    <a:cubicBezTo>
                      <a:pt x="1321" y="16975"/>
                      <a:pt x="5131" y="20976"/>
                      <a:pt x="8750" y="20118"/>
                    </a:cubicBezTo>
                    <a:cubicBezTo>
                      <a:pt x="12370" y="19261"/>
                      <a:pt x="14465" y="14308"/>
                      <a:pt x="13323" y="8784"/>
                    </a:cubicBezTo>
                    <a:cubicBezTo>
                      <a:pt x="12179" y="3259"/>
                      <a:pt x="8369" y="-741"/>
                      <a:pt x="4750" y="116"/>
                    </a:cubicBezTo>
                    <a:cubicBezTo>
                      <a:pt x="1131" y="973"/>
                      <a:pt x="-584" y="5926"/>
                      <a:pt x="178" y="1145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13668617" y="3328725"/>
                <a:ext cx="36004" cy="52241"/>
              </a:xfrm>
              <a:custGeom>
                <a:avLst/>
                <a:gdLst/>
                <a:ahLst/>
                <a:cxnLst/>
                <a:rect l="l" t="t" r="r" b="b"/>
                <a:pathLst>
                  <a:path w="36004" h="52241" extrusionOk="0">
                    <a:moveTo>
                      <a:pt x="0" y="0"/>
                    </a:moveTo>
                    <a:cubicBezTo>
                      <a:pt x="10030" y="15554"/>
                      <a:pt x="22136" y="29651"/>
                      <a:pt x="36004" y="41910"/>
                    </a:cubicBezTo>
                    <a:cubicBezTo>
                      <a:pt x="29509" y="48930"/>
                      <a:pt x="20222" y="52702"/>
                      <a:pt x="10668" y="52197"/>
                    </a:cubicBezTo>
                    <a:close/>
                  </a:path>
                </a:pathLst>
              </a:custGeom>
              <a:solidFill>
                <a:srgbClr val="ED847E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13634480" y="3275827"/>
                <a:ext cx="32292" cy="16842"/>
              </a:xfrm>
              <a:custGeom>
                <a:avLst/>
                <a:gdLst/>
                <a:ahLst/>
                <a:cxnLst/>
                <a:rect l="l" t="t" r="r" b="b"/>
                <a:pathLst>
                  <a:path w="32292" h="16842" extrusionOk="0">
                    <a:moveTo>
                      <a:pt x="3181" y="16798"/>
                    </a:moveTo>
                    <a:cubicBezTo>
                      <a:pt x="2352" y="16769"/>
                      <a:pt x="1571" y="16426"/>
                      <a:pt x="990" y="15845"/>
                    </a:cubicBezTo>
                    <a:cubicBezTo>
                      <a:pt x="-296" y="14607"/>
                      <a:pt x="-334" y="12559"/>
                      <a:pt x="904" y="11264"/>
                    </a:cubicBezTo>
                    <a:cubicBezTo>
                      <a:pt x="933" y="11235"/>
                      <a:pt x="961" y="11206"/>
                      <a:pt x="990" y="11178"/>
                    </a:cubicBezTo>
                    <a:cubicBezTo>
                      <a:pt x="8143" y="3053"/>
                      <a:pt x="18821" y="-1033"/>
                      <a:pt x="29565" y="224"/>
                    </a:cubicBezTo>
                    <a:cubicBezTo>
                      <a:pt x="31327" y="510"/>
                      <a:pt x="32537" y="2167"/>
                      <a:pt x="32251" y="3939"/>
                    </a:cubicBezTo>
                    <a:cubicBezTo>
                      <a:pt x="32241" y="3967"/>
                      <a:pt x="32241" y="4005"/>
                      <a:pt x="32232" y="4034"/>
                    </a:cubicBezTo>
                    <a:cubicBezTo>
                      <a:pt x="31937" y="5844"/>
                      <a:pt x="30232" y="7082"/>
                      <a:pt x="28422" y="6796"/>
                    </a:cubicBezTo>
                    <a:lnTo>
                      <a:pt x="28422" y="6796"/>
                    </a:lnTo>
                    <a:cubicBezTo>
                      <a:pt x="20030" y="6025"/>
                      <a:pt x="11782" y="9320"/>
                      <a:pt x="6229" y="15655"/>
                    </a:cubicBezTo>
                    <a:cubicBezTo>
                      <a:pt x="5495" y="16559"/>
                      <a:pt x="4324" y="16988"/>
                      <a:pt x="3181" y="16798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13490880" y="3396924"/>
                <a:ext cx="173374" cy="231076"/>
              </a:xfrm>
              <a:custGeom>
                <a:avLst/>
                <a:gdLst/>
                <a:ahLst/>
                <a:cxnLst/>
                <a:rect l="l" t="t" r="r" b="b"/>
                <a:pathLst>
                  <a:path w="173374" h="231076" extrusionOk="0">
                    <a:moveTo>
                      <a:pt x="15716" y="0"/>
                    </a:moveTo>
                    <a:cubicBezTo>
                      <a:pt x="25813" y="51244"/>
                      <a:pt x="35814" y="145066"/>
                      <a:pt x="0" y="179165"/>
                    </a:cubicBezTo>
                    <a:cubicBezTo>
                      <a:pt x="0" y="179165"/>
                      <a:pt x="14002" y="231076"/>
                      <a:pt x="109061" y="231076"/>
                    </a:cubicBezTo>
                    <a:cubicBezTo>
                      <a:pt x="213836" y="231076"/>
                      <a:pt x="159067" y="179165"/>
                      <a:pt x="159067" y="179165"/>
                    </a:cubicBezTo>
                    <a:cubicBezTo>
                      <a:pt x="101917" y="165544"/>
                      <a:pt x="103442" y="123254"/>
                      <a:pt x="113443" y="83439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13461302" y="3540003"/>
                <a:ext cx="196361" cy="48563"/>
              </a:xfrm>
              <a:custGeom>
                <a:avLst/>
                <a:gdLst/>
                <a:ahLst/>
                <a:cxnLst/>
                <a:rect l="l" t="t" r="r" b="b"/>
                <a:pathLst>
                  <a:path w="196361" h="48563" extrusionOk="0">
                    <a:moveTo>
                      <a:pt x="8910" y="45610"/>
                    </a:moveTo>
                    <a:cubicBezTo>
                      <a:pt x="1290" y="31418"/>
                      <a:pt x="-7188" y="15130"/>
                      <a:pt x="10243" y="9987"/>
                    </a:cubicBezTo>
                    <a:cubicBezTo>
                      <a:pt x="29293" y="4367"/>
                      <a:pt x="152547" y="-6015"/>
                      <a:pt x="188742" y="4558"/>
                    </a:cubicBezTo>
                    <a:cubicBezTo>
                      <a:pt x="177597" y="24274"/>
                      <a:pt x="196362" y="48563"/>
                      <a:pt x="196362" y="4856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13141980" y="5957317"/>
                <a:ext cx="38008" cy="16086"/>
              </a:xfrm>
              <a:custGeom>
                <a:avLst/>
                <a:gdLst/>
                <a:ahLst/>
                <a:cxnLst/>
                <a:rect l="l" t="t" r="r" b="b"/>
                <a:pathLst>
                  <a:path w="38008" h="16086" extrusionOk="0">
                    <a:moveTo>
                      <a:pt x="18383" y="14786"/>
                    </a:moveTo>
                    <a:cubicBezTo>
                      <a:pt x="24089" y="16805"/>
                      <a:pt x="30366" y="16462"/>
                      <a:pt x="35814" y="13833"/>
                    </a:cubicBezTo>
                    <a:cubicBezTo>
                      <a:pt x="37948" y="11871"/>
                      <a:pt x="38605" y="8776"/>
                      <a:pt x="37433" y="6118"/>
                    </a:cubicBezTo>
                    <a:cubicBezTo>
                      <a:pt x="36786" y="3947"/>
                      <a:pt x="35223" y="2175"/>
                      <a:pt x="33147" y="1260"/>
                    </a:cubicBezTo>
                    <a:cubicBezTo>
                      <a:pt x="23622" y="-3216"/>
                      <a:pt x="2000" y="5642"/>
                      <a:pt x="1048" y="6023"/>
                    </a:cubicBezTo>
                    <a:cubicBezTo>
                      <a:pt x="429" y="6223"/>
                      <a:pt x="10" y="6804"/>
                      <a:pt x="0" y="7452"/>
                    </a:cubicBezTo>
                    <a:cubicBezTo>
                      <a:pt x="0" y="8099"/>
                      <a:pt x="371" y="8690"/>
                      <a:pt x="952" y="8976"/>
                    </a:cubicBezTo>
                    <a:cubicBezTo>
                      <a:pt x="6544" y="11519"/>
                      <a:pt x="12383" y="13472"/>
                      <a:pt x="18383" y="14786"/>
                    </a:cubicBezTo>
                    <a:close/>
                    <a:moveTo>
                      <a:pt x="29718" y="3642"/>
                    </a:moveTo>
                    <a:cubicBezTo>
                      <a:pt x="30404" y="3765"/>
                      <a:pt x="31071" y="3956"/>
                      <a:pt x="31718" y="4213"/>
                    </a:cubicBezTo>
                    <a:cubicBezTo>
                      <a:pt x="32918" y="4766"/>
                      <a:pt x="33823" y="5804"/>
                      <a:pt x="34195" y="7071"/>
                    </a:cubicBezTo>
                    <a:cubicBezTo>
                      <a:pt x="35147" y="10119"/>
                      <a:pt x="34195" y="10976"/>
                      <a:pt x="33623" y="11357"/>
                    </a:cubicBezTo>
                    <a:cubicBezTo>
                      <a:pt x="29908" y="14500"/>
                      <a:pt x="15907" y="11357"/>
                      <a:pt x="6096" y="7642"/>
                    </a:cubicBezTo>
                    <a:cubicBezTo>
                      <a:pt x="13573" y="4556"/>
                      <a:pt x="21641" y="3194"/>
                      <a:pt x="29718" y="3642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13141875" y="5938333"/>
                <a:ext cx="27252" cy="28149"/>
              </a:xfrm>
              <a:custGeom>
                <a:avLst/>
                <a:gdLst/>
                <a:ahLst/>
                <a:cxnLst/>
                <a:rect l="l" t="t" r="r" b="b"/>
                <a:pathLst>
                  <a:path w="27252" h="28149" extrusionOk="0">
                    <a:moveTo>
                      <a:pt x="1438" y="28150"/>
                    </a:moveTo>
                    <a:lnTo>
                      <a:pt x="2200" y="28150"/>
                    </a:lnTo>
                    <a:cubicBezTo>
                      <a:pt x="10106" y="25864"/>
                      <a:pt x="27061" y="13862"/>
                      <a:pt x="27251" y="5956"/>
                    </a:cubicBezTo>
                    <a:cubicBezTo>
                      <a:pt x="27318" y="3385"/>
                      <a:pt x="25565" y="1118"/>
                      <a:pt x="23060" y="527"/>
                    </a:cubicBezTo>
                    <a:cubicBezTo>
                      <a:pt x="20650" y="-339"/>
                      <a:pt x="17974" y="-130"/>
                      <a:pt x="15726" y="1099"/>
                    </a:cubicBezTo>
                    <a:cubicBezTo>
                      <a:pt x="6201" y="5956"/>
                      <a:pt x="390" y="25292"/>
                      <a:pt x="200" y="26149"/>
                    </a:cubicBezTo>
                    <a:cubicBezTo>
                      <a:pt x="-67" y="26654"/>
                      <a:pt x="-67" y="27264"/>
                      <a:pt x="200" y="27769"/>
                    </a:cubicBezTo>
                    <a:close/>
                    <a:moveTo>
                      <a:pt x="21250" y="3385"/>
                    </a:moveTo>
                    <a:lnTo>
                      <a:pt x="21917" y="3385"/>
                    </a:lnTo>
                    <a:cubicBezTo>
                      <a:pt x="24013" y="4147"/>
                      <a:pt x="24013" y="5099"/>
                      <a:pt x="24013" y="5576"/>
                    </a:cubicBezTo>
                    <a:cubicBezTo>
                      <a:pt x="24013" y="10243"/>
                      <a:pt x="12678" y="19672"/>
                      <a:pt x="4963" y="23482"/>
                    </a:cubicBezTo>
                    <a:cubicBezTo>
                      <a:pt x="7182" y="15796"/>
                      <a:pt x="11620" y="8938"/>
                      <a:pt x="17726" y="3766"/>
                    </a:cubicBezTo>
                    <a:cubicBezTo>
                      <a:pt x="18831" y="3280"/>
                      <a:pt x="20060" y="3147"/>
                      <a:pt x="21250" y="3385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13654378" y="5966974"/>
                <a:ext cx="44323" cy="16844"/>
              </a:xfrm>
              <a:custGeom>
                <a:avLst/>
                <a:gdLst/>
                <a:ahLst/>
                <a:cxnLst/>
                <a:rect l="l" t="t" r="r" b="b"/>
                <a:pathLst>
                  <a:path w="44323" h="16844" extrusionOk="0">
                    <a:moveTo>
                      <a:pt x="22621" y="16845"/>
                    </a:moveTo>
                    <a:cubicBezTo>
                      <a:pt x="31574" y="16845"/>
                      <a:pt x="40242" y="15607"/>
                      <a:pt x="43195" y="11606"/>
                    </a:cubicBezTo>
                    <a:cubicBezTo>
                      <a:pt x="44700" y="9425"/>
                      <a:pt x="44700" y="6548"/>
                      <a:pt x="43195" y="4367"/>
                    </a:cubicBezTo>
                    <a:cubicBezTo>
                      <a:pt x="42061" y="2405"/>
                      <a:pt x="40166" y="995"/>
                      <a:pt x="37956" y="462"/>
                    </a:cubicBezTo>
                    <a:cubicBezTo>
                      <a:pt x="26335" y="-2682"/>
                      <a:pt x="1856" y="11225"/>
                      <a:pt x="808" y="11892"/>
                    </a:cubicBezTo>
                    <a:cubicBezTo>
                      <a:pt x="189" y="12225"/>
                      <a:pt x="-125" y="12930"/>
                      <a:pt x="46" y="13606"/>
                    </a:cubicBezTo>
                    <a:cubicBezTo>
                      <a:pt x="151" y="14263"/>
                      <a:pt x="637" y="14787"/>
                      <a:pt x="1285" y="14940"/>
                    </a:cubicBezTo>
                    <a:cubicBezTo>
                      <a:pt x="8333" y="16168"/>
                      <a:pt x="15467" y="16807"/>
                      <a:pt x="22621" y="16845"/>
                    </a:cubicBezTo>
                    <a:close/>
                    <a:moveTo>
                      <a:pt x="33670" y="3319"/>
                    </a:moveTo>
                    <a:cubicBezTo>
                      <a:pt x="34746" y="3167"/>
                      <a:pt x="35832" y="3167"/>
                      <a:pt x="36908" y="3319"/>
                    </a:cubicBezTo>
                    <a:cubicBezTo>
                      <a:pt x="38261" y="3586"/>
                      <a:pt x="39442" y="4415"/>
                      <a:pt x="40147" y="5605"/>
                    </a:cubicBezTo>
                    <a:cubicBezTo>
                      <a:pt x="41290" y="7701"/>
                      <a:pt x="40909" y="8749"/>
                      <a:pt x="40147" y="9320"/>
                    </a:cubicBezTo>
                    <a:cubicBezTo>
                      <a:pt x="36908" y="13797"/>
                      <a:pt x="19192" y="13892"/>
                      <a:pt x="6238" y="12082"/>
                    </a:cubicBezTo>
                    <a:cubicBezTo>
                      <a:pt x="14724" y="7405"/>
                      <a:pt x="24040" y="4424"/>
                      <a:pt x="33670" y="3319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13653853" y="5950308"/>
                <a:ext cx="26640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26640" h="31653" extrusionOk="0">
                    <a:moveTo>
                      <a:pt x="2000" y="31606"/>
                    </a:moveTo>
                    <a:lnTo>
                      <a:pt x="2667" y="31606"/>
                    </a:lnTo>
                    <a:cubicBezTo>
                      <a:pt x="11144" y="27796"/>
                      <a:pt x="27813" y="12556"/>
                      <a:pt x="26575" y="4745"/>
                    </a:cubicBezTo>
                    <a:cubicBezTo>
                      <a:pt x="26575" y="2840"/>
                      <a:pt x="24956" y="554"/>
                      <a:pt x="20383" y="78"/>
                    </a:cubicBezTo>
                    <a:cubicBezTo>
                      <a:pt x="16954" y="-303"/>
                      <a:pt x="13506" y="725"/>
                      <a:pt x="10858" y="2935"/>
                    </a:cubicBezTo>
                    <a:cubicBezTo>
                      <a:pt x="2000" y="10270"/>
                      <a:pt x="95" y="29129"/>
                      <a:pt x="0" y="29891"/>
                    </a:cubicBezTo>
                    <a:cubicBezTo>
                      <a:pt x="10" y="30491"/>
                      <a:pt x="295" y="31044"/>
                      <a:pt x="762" y="31415"/>
                    </a:cubicBezTo>
                    <a:cubicBezTo>
                      <a:pt x="1134" y="31644"/>
                      <a:pt x="1581" y="31710"/>
                      <a:pt x="2000" y="31606"/>
                    </a:cubicBezTo>
                    <a:close/>
                    <a:moveTo>
                      <a:pt x="19050" y="3031"/>
                    </a:moveTo>
                    <a:lnTo>
                      <a:pt x="20003" y="3031"/>
                    </a:lnTo>
                    <a:cubicBezTo>
                      <a:pt x="23050" y="3031"/>
                      <a:pt x="23241" y="4459"/>
                      <a:pt x="23241" y="4840"/>
                    </a:cubicBezTo>
                    <a:cubicBezTo>
                      <a:pt x="24003" y="9603"/>
                      <a:pt x="12668" y="21509"/>
                      <a:pt x="4191" y="26653"/>
                    </a:cubicBezTo>
                    <a:cubicBezTo>
                      <a:pt x="5010" y="18651"/>
                      <a:pt x="8344" y="11117"/>
                      <a:pt x="13716" y="5126"/>
                    </a:cubicBezTo>
                    <a:cubicBezTo>
                      <a:pt x="15364" y="3812"/>
                      <a:pt x="17421" y="3135"/>
                      <a:pt x="19526" y="3221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13578892" y="5818179"/>
                <a:ext cx="76962" cy="162115"/>
              </a:xfrm>
              <a:custGeom>
                <a:avLst/>
                <a:gdLst/>
                <a:ahLst/>
                <a:cxnLst/>
                <a:rect l="l" t="t" r="r" b="b"/>
                <a:pathLst>
                  <a:path w="76962" h="162115" extrusionOk="0">
                    <a:moveTo>
                      <a:pt x="0" y="162115"/>
                    </a:moveTo>
                    <a:lnTo>
                      <a:pt x="70009" y="162115"/>
                    </a:lnTo>
                    <a:lnTo>
                      <a:pt x="76962" y="0"/>
                    </a:lnTo>
                    <a:lnTo>
                      <a:pt x="6953" y="0"/>
                    </a:lnTo>
                    <a:lnTo>
                      <a:pt x="0" y="162115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13065304" y="5796938"/>
                <a:ext cx="137064" cy="165735"/>
              </a:xfrm>
              <a:custGeom>
                <a:avLst/>
                <a:gdLst/>
                <a:ahLst/>
                <a:cxnLst/>
                <a:rect l="l" t="t" r="r" b="b"/>
                <a:pathLst>
                  <a:path w="137064" h="165735" extrusionOk="0">
                    <a:moveTo>
                      <a:pt x="0" y="150971"/>
                    </a:moveTo>
                    <a:lnTo>
                      <a:pt x="68389" y="165735"/>
                    </a:lnTo>
                    <a:lnTo>
                      <a:pt x="137065" y="14859"/>
                    </a:lnTo>
                    <a:lnTo>
                      <a:pt x="68675" y="0"/>
                    </a:lnTo>
                    <a:lnTo>
                      <a:pt x="0" y="150971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13029403" y="5939021"/>
                <a:ext cx="210470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210470" h="112775" extrusionOk="0">
                    <a:moveTo>
                      <a:pt x="110576" y="16794"/>
                    </a:moveTo>
                    <a:lnTo>
                      <a:pt x="34376" y="125"/>
                    </a:lnTo>
                    <a:cubicBezTo>
                      <a:pt x="31599" y="-447"/>
                      <a:pt x="28797" y="982"/>
                      <a:pt x="27614" y="3554"/>
                    </a:cubicBezTo>
                    <a:lnTo>
                      <a:pt x="944" y="61466"/>
                    </a:lnTo>
                    <a:cubicBezTo>
                      <a:pt x="-1419" y="66571"/>
                      <a:pt x="807" y="72629"/>
                      <a:pt x="5917" y="74992"/>
                    </a:cubicBezTo>
                    <a:cubicBezTo>
                      <a:pt x="6670" y="75344"/>
                      <a:pt x="7462" y="75601"/>
                      <a:pt x="8278" y="75753"/>
                    </a:cubicBezTo>
                    <a:cubicBezTo>
                      <a:pt x="35234" y="81088"/>
                      <a:pt x="48569" y="82326"/>
                      <a:pt x="82382" y="89660"/>
                    </a:cubicBezTo>
                    <a:cubicBezTo>
                      <a:pt x="103147" y="94137"/>
                      <a:pt x="150105" y="105567"/>
                      <a:pt x="178775" y="111853"/>
                    </a:cubicBezTo>
                    <a:cubicBezTo>
                      <a:pt x="207446" y="118140"/>
                      <a:pt x="216875" y="90422"/>
                      <a:pt x="206207" y="85374"/>
                    </a:cubicBezTo>
                    <a:cubicBezTo>
                      <a:pt x="156011" y="62418"/>
                      <a:pt x="135056" y="42226"/>
                      <a:pt x="121435" y="23366"/>
                    </a:cubicBezTo>
                    <a:cubicBezTo>
                      <a:pt x="118787" y="19870"/>
                      <a:pt x="114901" y="17518"/>
                      <a:pt x="110576" y="1679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13552241" y="5972198"/>
                <a:ext cx="265419" cy="79533"/>
              </a:xfrm>
              <a:custGeom>
                <a:avLst/>
                <a:gdLst/>
                <a:ahLst/>
                <a:cxnLst/>
                <a:rect l="l" t="t" r="r" b="b"/>
                <a:pathLst>
                  <a:path w="265419" h="79533" extrusionOk="0">
                    <a:moveTo>
                      <a:pt x="96183" y="0"/>
                    </a:moveTo>
                    <a:lnTo>
                      <a:pt x="19983" y="0"/>
                    </a:lnTo>
                    <a:cubicBezTo>
                      <a:pt x="17135" y="-19"/>
                      <a:pt x="14668" y="1972"/>
                      <a:pt x="14077" y="4763"/>
                    </a:cubicBezTo>
                    <a:lnTo>
                      <a:pt x="266" y="66961"/>
                    </a:lnTo>
                    <a:cubicBezTo>
                      <a:pt x="-1001" y="72390"/>
                      <a:pt x="2380" y="77819"/>
                      <a:pt x="7810" y="79086"/>
                    </a:cubicBezTo>
                    <a:cubicBezTo>
                      <a:pt x="8619" y="79267"/>
                      <a:pt x="9438" y="79353"/>
                      <a:pt x="10267" y="79343"/>
                    </a:cubicBezTo>
                    <a:cubicBezTo>
                      <a:pt x="37890" y="79343"/>
                      <a:pt x="77704" y="77343"/>
                      <a:pt x="112375" y="77343"/>
                    </a:cubicBezTo>
                    <a:cubicBezTo>
                      <a:pt x="152856" y="77343"/>
                      <a:pt x="187813" y="79534"/>
                      <a:pt x="235343" y="79534"/>
                    </a:cubicBezTo>
                    <a:cubicBezTo>
                      <a:pt x="263918" y="79534"/>
                      <a:pt x="272110" y="50483"/>
                      <a:pt x="260013" y="47816"/>
                    </a:cubicBezTo>
                    <a:cubicBezTo>
                      <a:pt x="205339" y="35909"/>
                      <a:pt x="160572" y="34576"/>
                      <a:pt x="113328" y="5429"/>
                    </a:cubicBezTo>
                    <a:cubicBezTo>
                      <a:pt x="108232" y="2057"/>
                      <a:pt x="102288" y="171"/>
                      <a:pt x="96183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13245898" y="3590098"/>
                <a:ext cx="208383" cy="284694"/>
              </a:xfrm>
              <a:custGeom>
                <a:avLst/>
                <a:gdLst/>
                <a:ahLst/>
                <a:cxnLst/>
                <a:rect l="l" t="t" r="r" b="b"/>
                <a:pathLst>
                  <a:path w="208383" h="284694" extrusionOk="0">
                    <a:moveTo>
                      <a:pt x="119634" y="1898"/>
                    </a:moveTo>
                    <a:cubicBezTo>
                      <a:pt x="54102" y="16947"/>
                      <a:pt x="0" y="184397"/>
                      <a:pt x="0" y="184397"/>
                    </a:cubicBezTo>
                    <a:lnTo>
                      <a:pt x="132207" y="284695"/>
                    </a:lnTo>
                    <a:cubicBezTo>
                      <a:pt x="166278" y="248338"/>
                      <a:pt x="190329" y="203770"/>
                      <a:pt x="202025" y="155345"/>
                    </a:cubicBezTo>
                    <a:cubicBezTo>
                      <a:pt x="224123" y="67620"/>
                      <a:pt x="186690" y="-13533"/>
                      <a:pt x="119634" y="1898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13245898" y="3590098"/>
                <a:ext cx="208383" cy="284694"/>
              </a:xfrm>
              <a:custGeom>
                <a:avLst/>
                <a:gdLst/>
                <a:ahLst/>
                <a:cxnLst/>
                <a:rect l="l" t="t" r="r" b="b"/>
                <a:pathLst>
                  <a:path w="208383" h="284694" extrusionOk="0">
                    <a:moveTo>
                      <a:pt x="119634" y="1898"/>
                    </a:moveTo>
                    <a:cubicBezTo>
                      <a:pt x="54102" y="16947"/>
                      <a:pt x="0" y="184397"/>
                      <a:pt x="0" y="184397"/>
                    </a:cubicBezTo>
                    <a:lnTo>
                      <a:pt x="132207" y="284695"/>
                    </a:lnTo>
                    <a:cubicBezTo>
                      <a:pt x="166278" y="248338"/>
                      <a:pt x="190329" y="203770"/>
                      <a:pt x="202025" y="155345"/>
                    </a:cubicBezTo>
                    <a:cubicBezTo>
                      <a:pt x="224123" y="67620"/>
                      <a:pt x="186690" y="-13533"/>
                      <a:pt x="119634" y="1898"/>
                    </a:cubicBezTo>
                    <a:close/>
                  </a:path>
                </a:pathLst>
              </a:custGeom>
              <a:solidFill>
                <a:srgbClr val="FAFAFA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13371723" y="3715058"/>
                <a:ext cx="79152" cy="159734"/>
              </a:xfrm>
              <a:custGeom>
                <a:avLst/>
                <a:gdLst/>
                <a:ahLst/>
                <a:cxnLst/>
                <a:rect l="l" t="t" r="r" b="b"/>
                <a:pathLst>
                  <a:path w="79152" h="159734" extrusionOk="0">
                    <a:moveTo>
                      <a:pt x="50006" y="0"/>
                    </a:moveTo>
                    <a:cubicBezTo>
                      <a:pt x="14383" y="35242"/>
                      <a:pt x="2381" y="99441"/>
                      <a:pt x="0" y="155258"/>
                    </a:cubicBezTo>
                    <a:lnTo>
                      <a:pt x="5810" y="159734"/>
                    </a:lnTo>
                    <a:cubicBezTo>
                      <a:pt x="39929" y="123406"/>
                      <a:pt x="64017" y="78829"/>
                      <a:pt x="75724" y="30385"/>
                    </a:cubicBezTo>
                    <a:cubicBezTo>
                      <a:pt x="77057" y="25146"/>
                      <a:pt x="78200" y="19907"/>
                      <a:pt x="79153" y="14764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13365722" y="3573803"/>
                <a:ext cx="426210" cy="626554"/>
              </a:xfrm>
              <a:custGeom>
                <a:avLst/>
                <a:gdLst/>
                <a:ahLst/>
                <a:cxnLst/>
                <a:rect l="l" t="t" r="r" b="b"/>
                <a:pathLst>
                  <a:path w="426210" h="626554" extrusionOk="0">
                    <a:moveTo>
                      <a:pt x="391859" y="21717"/>
                    </a:moveTo>
                    <a:cubicBezTo>
                      <a:pt x="391859" y="21717"/>
                      <a:pt x="466344" y="105823"/>
                      <a:pt x="395954" y="626555"/>
                    </a:cubicBezTo>
                    <a:lnTo>
                      <a:pt x="21908" y="626555"/>
                    </a:lnTo>
                    <a:cubicBezTo>
                      <a:pt x="19336" y="569405"/>
                      <a:pt x="55436" y="288798"/>
                      <a:pt x="0" y="18098"/>
                    </a:cubicBezTo>
                    <a:cubicBezTo>
                      <a:pt x="41396" y="10135"/>
                      <a:pt x="83268" y="4858"/>
                      <a:pt x="125349" y="2286"/>
                    </a:cubicBezTo>
                    <a:cubicBezTo>
                      <a:pt x="178327" y="-762"/>
                      <a:pt x="231438" y="-762"/>
                      <a:pt x="284417" y="2286"/>
                    </a:cubicBezTo>
                    <a:cubicBezTo>
                      <a:pt x="320678" y="5953"/>
                      <a:pt x="356607" y="12449"/>
                      <a:pt x="391859" y="21717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13365722" y="3573803"/>
                <a:ext cx="426210" cy="626554"/>
              </a:xfrm>
              <a:custGeom>
                <a:avLst/>
                <a:gdLst/>
                <a:ahLst/>
                <a:cxnLst/>
                <a:rect l="l" t="t" r="r" b="b"/>
                <a:pathLst>
                  <a:path w="426210" h="626554" extrusionOk="0">
                    <a:moveTo>
                      <a:pt x="391859" y="21717"/>
                    </a:moveTo>
                    <a:cubicBezTo>
                      <a:pt x="391859" y="21717"/>
                      <a:pt x="466344" y="105823"/>
                      <a:pt x="395954" y="626555"/>
                    </a:cubicBezTo>
                    <a:lnTo>
                      <a:pt x="21908" y="626555"/>
                    </a:lnTo>
                    <a:cubicBezTo>
                      <a:pt x="19336" y="569405"/>
                      <a:pt x="55436" y="288798"/>
                      <a:pt x="0" y="18098"/>
                    </a:cubicBezTo>
                    <a:cubicBezTo>
                      <a:pt x="41396" y="10135"/>
                      <a:pt x="83268" y="4858"/>
                      <a:pt x="125349" y="2286"/>
                    </a:cubicBezTo>
                    <a:cubicBezTo>
                      <a:pt x="178327" y="-762"/>
                      <a:pt x="231438" y="-762"/>
                      <a:pt x="284417" y="2286"/>
                    </a:cubicBezTo>
                    <a:cubicBezTo>
                      <a:pt x="320678" y="5953"/>
                      <a:pt x="356607" y="12449"/>
                      <a:pt x="391859" y="21717"/>
                    </a:cubicBezTo>
                    <a:close/>
                  </a:path>
                </a:pathLst>
              </a:custGeom>
              <a:solidFill>
                <a:srgbClr val="FAFAFA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13703482" y="3753444"/>
                <a:ext cx="88385" cy="178117"/>
              </a:xfrm>
              <a:custGeom>
                <a:avLst/>
                <a:gdLst/>
                <a:ahLst/>
                <a:cxnLst/>
                <a:rect l="l" t="t" r="r" b="b"/>
                <a:pathLst>
                  <a:path w="88385" h="178117" extrusionOk="0">
                    <a:moveTo>
                      <a:pt x="86769" y="1238"/>
                    </a:moveTo>
                    <a:lnTo>
                      <a:pt x="85340" y="0"/>
                    </a:lnTo>
                    <a:lnTo>
                      <a:pt x="282" y="20383"/>
                    </a:lnTo>
                    <a:cubicBezTo>
                      <a:pt x="-4576" y="77533"/>
                      <a:pt x="54574" y="146685"/>
                      <a:pt x="85054" y="178117"/>
                    </a:cubicBezTo>
                    <a:cubicBezTo>
                      <a:pt x="88817" y="119234"/>
                      <a:pt x="89398" y="60188"/>
                      <a:pt x="86769" y="1238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13582225" y="5818274"/>
                <a:ext cx="73628" cy="83534"/>
              </a:xfrm>
              <a:custGeom>
                <a:avLst/>
                <a:gdLst/>
                <a:ahLst/>
                <a:cxnLst/>
                <a:rect l="l" t="t" r="r" b="b"/>
                <a:pathLst>
                  <a:path w="73628" h="83534" extrusionOk="0">
                    <a:moveTo>
                      <a:pt x="73628" y="0"/>
                    </a:moveTo>
                    <a:lnTo>
                      <a:pt x="70009" y="83534"/>
                    </a:lnTo>
                    <a:lnTo>
                      <a:pt x="0" y="83534"/>
                    </a:lnTo>
                    <a:lnTo>
                      <a:pt x="3620" y="0"/>
                    </a:lnTo>
                    <a:lnTo>
                      <a:pt x="73628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13098450" y="5796938"/>
                <a:ext cx="103917" cy="92678"/>
              </a:xfrm>
              <a:custGeom>
                <a:avLst/>
                <a:gdLst/>
                <a:ahLst/>
                <a:cxnLst/>
                <a:rect l="l" t="t" r="r" b="b"/>
                <a:pathLst>
                  <a:path w="103917" h="92678" extrusionOk="0">
                    <a:moveTo>
                      <a:pt x="35433" y="0"/>
                    </a:moveTo>
                    <a:lnTo>
                      <a:pt x="103918" y="14859"/>
                    </a:lnTo>
                    <a:lnTo>
                      <a:pt x="68485" y="92678"/>
                    </a:lnTo>
                    <a:lnTo>
                      <a:pt x="0" y="77819"/>
                    </a:lnTo>
                    <a:lnTo>
                      <a:pt x="35433" y="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13473812" y="3224565"/>
                <a:ext cx="212538" cy="271168"/>
              </a:xfrm>
              <a:custGeom>
                <a:avLst/>
                <a:gdLst/>
                <a:ahLst/>
                <a:cxnLst/>
                <a:rect l="l" t="t" r="r" b="b"/>
                <a:pathLst>
                  <a:path w="212538" h="271168" extrusionOk="0">
                    <a:moveTo>
                      <a:pt x="3543" y="120352"/>
                    </a:moveTo>
                    <a:cubicBezTo>
                      <a:pt x="21450" y="187504"/>
                      <a:pt x="28594" y="227604"/>
                      <a:pt x="70218" y="255512"/>
                    </a:cubicBezTo>
                    <a:cubicBezTo>
                      <a:pt x="132416" y="297517"/>
                      <a:pt x="209950" y="249321"/>
                      <a:pt x="212426" y="178264"/>
                    </a:cubicBezTo>
                    <a:cubicBezTo>
                      <a:pt x="214617" y="114256"/>
                      <a:pt x="184804" y="15292"/>
                      <a:pt x="112795" y="1766"/>
                    </a:cubicBezTo>
                    <a:cubicBezTo>
                      <a:pt x="61474" y="-8235"/>
                      <a:pt x="11754" y="25255"/>
                      <a:pt x="1752" y="76575"/>
                    </a:cubicBezTo>
                    <a:cubicBezTo>
                      <a:pt x="-1086" y="91111"/>
                      <a:pt x="-467" y="106103"/>
                      <a:pt x="3543" y="120352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3397908" y="3168875"/>
                <a:ext cx="256869" cy="288367"/>
              </a:xfrm>
              <a:custGeom>
                <a:avLst/>
                <a:gdLst/>
                <a:ahLst/>
                <a:cxnLst/>
                <a:rect l="l" t="t" r="r" b="b"/>
                <a:pathLst>
                  <a:path w="256869" h="288367" extrusionOk="0">
                    <a:moveTo>
                      <a:pt x="110212" y="285484"/>
                    </a:moveTo>
                    <a:cubicBezTo>
                      <a:pt x="138787" y="301772"/>
                      <a:pt x="242705" y="247384"/>
                      <a:pt x="221369" y="164516"/>
                    </a:cubicBezTo>
                    <a:cubicBezTo>
                      <a:pt x="221369" y="164516"/>
                      <a:pt x="260993" y="116891"/>
                      <a:pt x="256516" y="64313"/>
                    </a:cubicBezTo>
                    <a:cubicBezTo>
                      <a:pt x="252040" y="11735"/>
                      <a:pt x="215940" y="-8267"/>
                      <a:pt x="177554" y="3068"/>
                    </a:cubicBezTo>
                    <a:cubicBezTo>
                      <a:pt x="143740" y="12593"/>
                      <a:pt x="144693" y="31643"/>
                      <a:pt x="144693" y="31643"/>
                    </a:cubicBezTo>
                    <a:cubicBezTo>
                      <a:pt x="144693" y="31643"/>
                      <a:pt x="-15232" y="50693"/>
                      <a:pt x="18963" y="115558"/>
                    </a:cubicBezTo>
                    <a:cubicBezTo>
                      <a:pt x="-46188" y="186329"/>
                      <a:pt x="74589" y="265100"/>
                      <a:pt x="110212" y="28548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13374485" y="3269473"/>
                <a:ext cx="46862" cy="20104"/>
              </a:xfrm>
              <a:custGeom>
                <a:avLst/>
                <a:gdLst/>
                <a:ahLst/>
                <a:cxnLst/>
                <a:rect l="l" t="t" r="r" b="b"/>
                <a:pathLst>
                  <a:path w="46862" h="20104" extrusionOk="0">
                    <a:moveTo>
                      <a:pt x="46863" y="20104"/>
                    </a:moveTo>
                    <a:cubicBezTo>
                      <a:pt x="46863" y="20104"/>
                      <a:pt x="27813" y="-12852"/>
                      <a:pt x="0" y="5626"/>
                    </a:cubicBezTo>
                    <a:cubicBezTo>
                      <a:pt x="13145" y="5817"/>
                      <a:pt x="34481" y="8198"/>
                      <a:pt x="46863" y="20104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13630231" y="3164133"/>
                <a:ext cx="30137" cy="104012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104012" extrusionOk="0">
                    <a:moveTo>
                      <a:pt x="19050" y="104013"/>
                    </a:moveTo>
                    <a:cubicBezTo>
                      <a:pt x="19050" y="104013"/>
                      <a:pt x="53912" y="25336"/>
                      <a:pt x="0" y="0"/>
                    </a:cubicBezTo>
                    <a:cubicBezTo>
                      <a:pt x="20288" y="30613"/>
                      <a:pt x="27165" y="68199"/>
                      <a:pt x="19050" y="104013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13590243" y="3314556"/>
                <a:ext cx="60450" cy="80380"/>
              </a:xfrm>
              <a:custGeom>
                <a:avLst/>
                <a:gdLst/>
                <a:ahLst/>
                <a:cxnLst/>
                <a:rect l="l" t="t" r="r" b="b"/>
                <a:pathLst>
                  <a:path w="60450" h="80380" extrusionOk="0">
                    <a:moveTo>
                      <a:pt x="1222" y="33219"/>
                    </a:moveTo>
                    <a:cubicBezTo>
                      <a:pt x="5860" y="49907"/>
                      <a:pt x="15919" y="64585"/>
                      <a:pt x="29797" y="74938"/>
                    </a:cubicBezTo>
                    <a:cubicBezTo>
                      <a:pt x="47989" y="88464"/>
                      <a:pt x="61610" y="74938"/>
                      <a:pt x="60372" y="54555"/>
                    </a:cubicBezTo>
                    <a:cubicBezTo>
                      <a:pt x="59134" y="35981"/>
                      <a:pt x="48275" y="6930"/>
                      <a:pt x="28177" y="1120"/>
                    </a:cubicBezTo>
                    <a:cubicBezTo>
                      <a:pt x="8080" y="-4691"/>
                      <a:pt x="-4017" y="13026"/>
                      <a:pt x="1222" y="33219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13076924" y="4199976"/>
                <a:ext cx="552068" cy="1680305"/>
              </a:xfrm>
              <a:custGeom>
                <a:avLst/>
                <a:gdLst/>
                <a:ahLst/>
                <a:cxnLst/>
                <a:rect l="l" t="t" r="r" b="b"/>
                <a:pathLst>
                  <a:path w="552068" h="1680305" extrusionOk="0">
                    <a:moveTo>
                      <a:pt x="552069" y="381"/>
                    </a:moveTo>
                    <a:cubicBezTo>
                      <a:pt x="552069" y="381"/>
                      <a:pt x="472631" y="535019"/>
                      <a:pt x="429006" y="735044"/>
                    </a:cubicBezTo>
                    <a:cubicBezTo>
                      <a:pt x="381381" y="954119"/>
                      <a:pt x="125254" y="1680305"/>
                      <a:pt x="125254" y="1680305"/>
                    </a:cubicBezTo>
                    <a:lnTo>
                      <a:pt x="0" y="1653159"/>
                    </a:lnTo>
                    <a:cubicBezTo>
                      <a:pt x="0" y="1653159"/>
                      <a:pt x="179070" y="1061657"/>
                      <a:pt x="219075" y="754951"/>
                    </a:cubicBezTo>
                    <a:cubicBezTo>
                      <a:pt x="249841" y="519398"/>
                      <a:pt x="310515" y="0"/>
                      <a:pt x="31051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3067971" y="5811321"/>
                <a:ext cx="164221" cy="72866"/>
              </a:xfrm>
              <a:custGeom>
                <a:avLst/>
                <a:gdLst/>
                <a:ahLst/>
                <a:cxnLst/>
                <a:rect l="l" t="t" r="r" b="b"/>
                <a:pathLst>
                  <a:path w="164221" h="72866" extrusionOk="0">
                    <a:moveTo>
                      <a:pt x="164211" y="27527"/>
                    </a:moveTo>
                    <a:cubicBezTo>
                      <a:pt x="164782" y="27527"/>
                      <a:pt x="140875" y="72866"/>
                      <a:pt x="140875" y="72866"/>
                    </a:cubicBezTo>
                    <a:lnTo>
                      <a:pt x="0" y="42291"/>
                    </a:lnTo>
                    <a:lnTo>
                      <a:pt x="11811" y="0"/>
                    </a:ln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13500826" y="4390108"/>
                <a:ext cx="98639" cy="537292"/>
              </a:xfrm>
              <a:custGeom>
                <a:avLst/>
                <a:gdLst/>
                <a:ahLst/>
                <a:cxnLst/>
                <a:rect l="l" t="t" r="r" b="b"/>
                <a:pathLst>
                  <a:path w="98639" h="537292" extrusionOk="0">
                    <a:moveTo>
                      <a:pt x="77971" y="749"/>
                    </a:moveTo>
                    <a:cubicBezTo>
                      <a:pt x="-13851" y="18752"/>
                      <a:pt x="-4135" y="361175"/>
                      <a:pt x="6914" y="537293"/>
                    </a:cubicBezTo>
                    <a:cubicBezTo>
                      <a:pt x="33394" y="412801"/>
                      <a:pt x="72160" y="173247"/>
                      <a:pt x="98640" y="3226"/>
                    </a:cubicBezTo>
                    <a:cubicBezTo>
                      <a:pt x="92229" y="73"/>
                      <a:pt x="84943" y="-803"/>
                      <a:pt x="77971" y="749"/>
                    </a:cubicBezTo>
                    <a:close/>
                  </a:path>
                </a:pathLst>
              </a:custGeom>
              <a:solidFill>
                <a:srgbClr val="000000">
                  <a:alpha val="29803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13515836" y="4200357"/>
                <a:ext cx="250770" cy="1685258"/>
              </a:xfrm>
              <a:custGeom>
                <a:avLst/>
                <a:gdLst/>
                <a:ahLst/>
                <a:cxnLst/>
                <a:rect l="l" t="t" r="r" b="b"/>
                <a:pathLst>
                  <a:path w="250770" h="1685258" extrusionOk="0">
                    <a:moveTo>
                      <a:pt x="245840" y="0"/>
                    </a:moveTo>
                    <a:cubicBezTo>
                      <a:pt x="245840" y="0"/>
                      <a:pt x="255365" y="523208"/>
                      <a:pt x="247936" y="736568"/>
                    </a:cubicBezTo>
                    <a:cubicBezTo>
                      <a:pt x="240030" y="958501"/>
                      <a:pt x="162211" y="1685258"/>
                      <a:pt x="162211" y="1685258"/>
                    </a:cubicBezTo>
                    <a:lnTo>
                      <a:pt x="43910" y="1685258"/>
                    </a:lnTo>
                    <a:cubicBezTo>
                      <a:pt x="43910" y="1685258"/>
                      <a:pt x="39624" y="971455"/>
                      <a:pt x="34385" y="753523"/>
                    </a:cubicBezTo>
                    <a:cubicBezTo>
                      <a:pt x="28670" y="51539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14164774" y="3831549"/>
                <a:ext cx="254984" cy="252031"/>
              </a:xfrm>
              <a:custGeom>
                <a:avLst/>
                <a:gdLst/>
                <a:ahLst/>
                <a:cxnLst/>
                <a:rect l="l" t="t" r="r" b="b"/>
                <a:pathLst>
                  <a:path w="254984" h="252031" extrusionOk="0">
                    <a:moveTo>
                      <a:pt x="254984" y="0"/>
                    </a:moveTo>
                    <a:lnTo>
                      <a:pt x="13525" y="0"/>
                    </a:lnTo>
                    <a:lnTo>
                      <a:pt x="0" y="245554"/>
                    </a:lnTo>
                    <a:lnTo>
                      <a:pt x="241173" y="252032"/>
                    </a:lnTo>
                    <a:lnTo>
                      <a:pt x="254984" y="0"/>
                    </a:lnTo>
                    <a:close/>
                  </a:path>
                </a:pathLst>
              </a:custGeom>
              <a:solidFill>
                <a:srgbClr val="263238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14050665" y="3712677"/>
                <a:ext cx="286797" cy="276891"/>
              </a:xfrm>
              <a:custGeom>
                <a:avLst/>
                <a:gdLst/>
                <a:ahLst/>
                <a:cxnLst/>
                <a:rect l="l" t="t" r="r" b="b"/>
                <a:pathLst>
                  <a:path w="286797" h="276891" extrusionOk="0">
                    <a:moveTo>
                      <a:pt x="241840" y="276892"/>
                    </a:moveTo>
                    <a:lnTo>
                      <a:pt x="0" y="246983"/>
                    </a:lnTo>
                    <a:cubicBezTo>
                      <a:pt x="19450" y="165602"/>
                      <a:pt x="33985" y="83125"/>
                      <a:pt x="43529" y="0"/>
                    </a:cubicBezTo>
                    <a:lnTo>
                      <a:pt x="286798" y="29908"/>
                    </a:lnTo>
                    <a:cubicBezTo>
                      <a:pt x="276777" y="113062"/>
                      <a:pt x="261766" y="195539"/>
                      <a:pt x="241840" y="276892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13546316" y="5838371"/>
                <a:ext cx="154813" cy="49244"/>
              </a:xfrm>
              <a:custGeom>
                <a:avLst/>
                <a:gdLst/>
                <a:ahLst/>
                <a:cxnLst/>
                <a:rect l="l" t="t" r="r" b="b"/>
                <a:pathLst>
                  <a:path w="154813" h="49244" extrusionOk="0">
                    <a:moveTo>
                      <a:pt x="154781" y="0"/>
                    </a:moveTo>
                    <a:cubicBezTo>
                      <a:pt x="155353" y="0"/>
                      <a:pt x="148114" y="49244"/>
                      <a:pt x="148114" y="49244"/>
                    </a:cubicBezTo>
                    <a:lnTo>
                      <a:pt x="3905" y="49244"/>
                    </a:lnTo>
                    <a:lnTo>
                      <a:pt x="0" y="5334"/>
                    </a:ln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13700907" y="3659337"/>
                <a:ext cx="451484" cy="313713"/>
              </a:xfrm>
              <a:custGeom>
                <a:avLst/>
                <a:gdLst/>
                <a:ahLst/>
                <a:cxnLst/>
                <a:rect l="l" t="t" r="r" b="b"/>
                <a:pathLst>
                  <a:path w="451484" h="313713" extrusionOk="0">
                    <a:moveTo>
                      <a:pt x="91154" y="0"/>
                    </a:moveTo>
                    <a:cubicBezTo>
                      <a:pt x="101917" y="16764"/>
                      <a:pt x="114205" y="35623"/>
                      <a:pt x="126492" y="52959"/>
                    </a:cubicBezTo>
                    <a:cubicBezTo>
                      <a:pt x="138779" y="70294"/>
                      <a:pt x="151447" y="88011"/>
                      <a:pt x="164592" y="104870"/>
                    </a:cubicBezTo>
                    <a:cubicBezTo>
                      <a:pt x="189624" y="138284"/>
                      <a:pt x="217542" y="169421"/>
                      <a:pt x="248031" y="197929"/>
                    </a:cubicBezTo>
                    <a:cubicBezTo>
                      <a:pt x="255203" y="204654"/>
                      <a:pt x="262700" y="211007"/>
                      <a:pt x="270510" y="216979"/>
                    </a:cubicBezTo>
                    <a:lnTo>
                      <a:pt x="276225" y="221266"/>
                    </a:lnTo>
                    <a:cubicBezTo>
                      <a:pt x="275149" y="220799"/>
                      <a:pt x="274034" y="220418"/>
                      <a:pt x="272891" y="220123"/>
                    </a:cubicBezTo>
                    <a:cubicBezTo>
                      <a:pt x="270415" y="220123"/>
                      <a:pt x="269176" y="220123"/>
                      <a:pt x="269843" y="220123"/>
                    </a:cubicBezTo>
                    <a:cubicBezTo>
                      <a:pt x="275311" y="220323"/>
                      <a:pt x="280730" y="219075"/>
                      <a:pt x="285559" y="216503"/>
                    </a:cubicBezTo>
                    <a:cubicBezTo>
                      <a:pt x="293894" y="212960"/>
                      <a:pt x="301952" y="208788"/>
                      <a:pt x="309658" y="204025"/>
                    </a:cubicBezTo>
                    <a:cubicBezTo>
                      <a:pt x="345243" y="180718"/>
                      <a:pt x="378990" y="154743"/>
                      <a:pt x="410623" y="126301"/>
                    </a:cubicBezTo>
                    <a:lnTo>
                      <a:pt x="451485" y="159258"/>
                    </a:lnTo>
                    <a:cubicBezTo>
                      <a:pt x="426720" y="200892"/>
                      <a:pt x="395831" y="238554"/>
                      <a:pt x="359855" y="270986"/>
                    </a:cubicBezTo>
                    <a:cubicBezTo>
                      <a:pt x="349739" y="280025"/>
                      <a:pt x="338804" y="288093"/>
                      <a:pt x="327184" y="295084"/>
                    </a:cubicBezTo>
                    <a:cubicBezTo>
                      <a:pt x="312515" y="304228"/>
                      <a:pt x="296161" y="310324"/>
                      <a:pt x="279083" y="312991"/>
                    </a:cubicBezTo>
                    <a:cubicBezTo>
                      <a:pt x="266872" y="314592"/>
                      <a:pt x="254451" y="313525"/>
                      <a:pt x="242697" y="309848"/>
                    </a:cubicBezTo>
                    <a:cubicBezTo>
                      <a:pt x="236182" y="307800"/>
                      <a:pt x="229943" y="304952"/>
                      <a:pt x="224123" y="301371"/>
                    </a:cubicBezTo>
                    <a:lnTo>
                      <a:pt x="215932" y="296132"/>
                    </a:lnTo>
                    <a:cubicBezTo>
                      <a:pt x="204978" y="289084"/>
                      <a:pt x="194596" y="281559"/>
                      <a:pt x="184785" y="273844"/>
                    </a:cubicBezTo>
                    <a:cubicBezTo>
                      <a:pt x="146885" y="243230"/>
                      <a:pt x="112338" y="208683"/>
                      <a:pt x="81725" y="170783"/>
                    </a:cubicBezTo>
                    <a:cubicBezTo>
                      <a:pt x="66770" y="152305"/>
                      <a:pt x="52292" y="133636"/>
                      <a:pt x="38862" y="114205"/>
                    </a:cubicBezTo>
                    <a:cubicBezTo>
                      <a:pt x="25432" y="94774"/>
                      <a:pt x="12573" y="76105"/>
                      <a:pt x="0" y="54007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13652295" y="3592806"/>
                <a:ext cx="259685" cy="294273"/>
              </a:xfrm>
              <a:custGeom>
                <a:avLst/>
                <a:gdLst/>
                <a:ahLst/>
                <a:cxnLst/>
                <a:rect l="l" t="t" r="r" b="b"/>
                <a:pathLst>
                  <a:path w="259685" h="294273" extrusionOk="0">
                    <a:moveTo>
                      <a:pt x="2034" y="108536"/>
                    </a:moveTo>
                    <a:cubicBezTo>
                      <a:pt x="-20350" y="202357"/>
                      <a:pt x="149386" y="294274"/>
                      <a:pt x="149386" y="294274"/>
                    </a:cubicBezTo>
                    <a:lnTo>
                      <a:pt x="259685" y="165115"/>
                    </a:lnTo>
                    <a:cubicBezTo>
                      <a:pt x="226605" y="116242"/>
                      <a:pt x="188877" y="70693"/>
                      <a:pt x="147005" y="29098"/>
                    </a:cubicBezTo>
                    <a:cubicBezTo>
                      <a:pt x="70233" y="-44912"/>
                      <a:pt x="19370" y="37289"/>
                      <a:pt x="2034" y="108536"/>
                    </a:cubicBezTo>
                    <a:close/>
                  </a:path>
                </a:pathLst>
              </a:custGeom>
              <a:solidFill>
                <a:srgbClr val="008D36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13652295" y="3592806"/>
                <a:ext cx="259685" cy="294273"/>
              </a:xfrm>
              <a:custGeom>
                <a:avLst/>
                <a:gdLst/>
                <a:ahLst/>
                <a:cxnLst/>
                <a:rect l="l" t="t" r="r" b="b"/>
                <a:pathLst>
                  <a:path w="259685" h="294273" extrusionOk="0">
                    <a:moveTo>
                      <a:pt x="2034" y="108536"/>
                    </a:moveTo>
                    <a:cubicBezTo>
                      <a:pt x="-20350" y="202357"/>
                      <a:pt x="149386" y="294274"/>
                      <a:pt x="149386" y="294274"/>
                    </a:cubicBezTo>
                    <a:lnTo>
                      <a:pt x="259685" y="165115"/>
                    </a:lnTo>
                    <a:cubicBezTo>
                      <a:pt x="226605" y="116242"/>
                      <a:pt x="188877" y="70693"/>
                      <a:pt x="147005" y="29098"/>
                    </a:cubicBezTo>
                    <a:cubicBezTo>
                      <a:pt x="70233" y="-44912"/>
                      <a:pt x="19370" y="37289"/>
                      <a:pt x="2034" y="108536"/>
                    </a:cubicBezTo>
                    <a:close/>
                  </a:path>
                </a:pathLst>
              </a:custGeom>
              <a:solidFill>
                <a:srgbClr val="FAFAFA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14099909" y="3721536"/>
                <a:ext cx="94583" cy="105727"/>
              </a:xfrm>
              <a:custGeom>
                <a:avLst/>
                <a:gdLst/>
                <a:ahLst/>
                <a:cxnLst/>
                <a:rect l="l" t="t" r="r" b="b"/>
                <a:pathLst>
                  <a:path w="94583" h="105727" extrusionOk="0">
                    <a:moveTo>
                      <a:pt x="0" y="83629"/>
                    </a:moveTo>
                    <a:lnTo>
                      <a:pt x="26099" y="0"/>
                    </a:lnTo>
                    <a:lnTo>
                      <a:pt x="94583" y="34195"/>
                    </a:lnTo>
                    <a:cubicBezTo>
                      <a:pt x="94583" y="34195"/>
                      <a:pt x="84582" y="95155"/>
                      <a:pt x="34671" y="105727"/>
                    </a:cubicBez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14125912" y="3698390"/>
                <a:ext cx="89249" cy="57340"/>
              </a:xfrm>
              <a:custGeom>
                <a:avLst/>
                <a:gdLst/>
                <a:ahLst/>
                <a:cxnLst/>
                <a:rect l="l" t="t" r="r" b="b"/>
                <a:pathLst>
                  <a:path w="89249" h="57340" extrusionOk="0">
                    <a:moveTo>
                      <a:pt x="27527" y="0"/>
                    </a:moveTo>
                    <a:lnTo>
                      <a:pt x="89249" y="17050"/>
                    </a:lnTo>
                    <a:lnTo>
                      <a:pt x="68580" y="57341"/>
                    </a:lnTo>
                    <a:lnTo>
                      <a:pt x="0" y="23146"/>
                    </a:lnTo>
                    <a:lnTo>
                      <a:pt x="27527" y="0"/>
                    </a:lnTo>
                    <a:close/>
                  </a:path>
                </a:pathLst>
              </a:custGeom>
              <a:solidFill>
                <a:srgbClr val="FFC3BD"/>
              </a:solidFill>
              <a:ln>
                <a:noFill/>
              </a:ln>
            </p:spPr>
            <p:txBody>
              <a:bodyPr spcFirstLastPara="1" wrap="square" lIns="86388" tIns="43182" rIns="86388" bIns="43182" anchor="ctr" anchorCtr="0">
                <a:noAutofit/>
              </a:bodyPr>
              <a:lstStyle/>
              <a:p>
                <a:pPr defTabSz="864017">
                  <a:buClr>
                    <a:srgbClr val="000000"/>
                  </a:buClr>
                  <a:buSzPts val="1800"/>
                </a:pPr>
                <a:endParaRPr sz="170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81" name="Google Shape;281;p5"/>
          <p:cNvSpPr/>
          <p:nvPr/>
        </p:nvSpPr>
        <p:spPr>
          <a:xfrm>
            <a:off x="310164" y="1543129"/>
            <a:ext cx="761300" cy="74149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4536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4536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5"/>
          <p:cNvSpPr/>
          <p:nvPr/>
        </p:nvSpPr>
        <p:spPr>
          <a:xfrm rot="5400000">
            <a:off x="3187109" y="723668"/>
            <a:ext cx="714730" cy="4570254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"/>
          <p:cNvSpPr txBox="1"/>
          <p:nvPr/>
        </p:nvSpPr>
        <p:spPr>
          <a:xfrm>
            <a:off x="1274154" y="2645246"/>
            <a:ext cx="4726094" cy="66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2000"/>
            </a:pP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Agen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statistik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merupakan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kader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data di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kelurahan</a:t>
            </a:r>
            <a:endParaRPr lang="en-US" sz="1890" b="1" kern="0" dirty="0">
              <a:solidFill>
                <a:schemeClr val="bg2"/>
              </a:solidFill>
              <a:latin typeface="Arial Narrow"/>
              <a:cs typeface="Arial"/>
              <a:sym typeface="Arial"/>
            </a:endParaRPr>
          </a:p>
        </p:txBody>
      </p:sp>
      <p:sp>
        <p:nvSpPr>
          <p:cNvPr id="284" name="Google Shape;284;p5"/>
          <p:cNvSpPr/>
          <p:nvPr/>
        </p:nvSpPr>
        <p:spPr>
          <a:xfrm>
            <a:off x="308412" y="2624660"/>
            <a:ext cx="761300" cy="74149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4536" b="1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4536" b="1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5"/>
          <p:cNvSpPr/>
          <p:nvPr/>
        </p:nvSpPr>
        <p:spPr>
          <a:xfrm rot="5400000">
            <a:off x="3035501" y="1792836"/>
            <a:ext cx="943740" cy="4644461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"/>
          <p:cNvSpPr txBox="1"/>
          <p:nvPr/>
        </p:nvSpPr>
        <p:spPr>
          <a:xfrm>
            <a:off x="1310080" y="3640523"/>
            <a:ext cx="4539825" cy="95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2000"/>
            </a:pP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A</a:t>
            </a:r>
            <a:r>
              <a:rPr lang="id-ID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gen utama sosialisasi mengenai penduduk sadar data dan cinta statisti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k,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karena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tahu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persis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pentingnya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tata </a:t>
            </a:r>
            <a:r>
              <a:rPr lang="en-US" sz="1890" b="1" kern="0" dirty="0" err="1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kelola</a:t>
            </a:r>
            <a:r>
              <a:rPr lang="en-US" sz="1890" b="1" kern="0" dirty="0">
                <a:solidFill>
                  <a:schemeClr val="bg2"/>
                </a:solidFill>
                <a:latin typeface="Arial Narrow"/>
                <a:cs typeface="Arial"/>
                <a:sym typeface="Arial"/>
              </a:rPr>
              <a:t> data</a:t>
            </a:r>
          </a:p>
        </p:txBody>
      </p:sp>
      <p:sp>
        <p:nvSpPr>
          <p:cNvPr id="287" name="Google Shape;287;p5"/>
          <p:cNvSpPr/>
          <p:nvPr/>
        </p:nvSpPr>
        <p:spPr>
          <a:xfrm>
            <a:off x="328715" y="3694327"/>
            <a:ext cx="761300" cy="741498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4536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4536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2" y="-57620"/>
            <a:ext cx="1297611" cy="1297611"/>
          </a:xfrm>
          <a:prstGeom prst="rect">
            <a:avLst/>
          </a:prstGeom>
        </p:spPr>
      </p:pic>
      <p:sp>
        <p:nvSpPr>
          <p:cNvPr id="110" name="Google Shape;1198;p15">
            <a:extLst>
              <a:ext uri="{FF2B5EF4-FFF2-40B4-BE49-F238E27FC236}">
                <a16:creationId xmlns:a16="http://schemas.microsoft.com/office/drawing/2014/main" id="{92CCBFE8-1E1D-4682-8F5B-3DB672B8D5E4}"/>
              </a:ext>
            </a:extLst>
          </p:cNvPr>
          <p:cNvSpPr txBox="1"/>
          <p:nvPr/>
        </p:nvSpPr>
        <p:spPr>
          <a:xfrm>
            <a:off x="7822695" y="2176600"/>
            <a:ext cx="3303465" cy="207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algn="r" defTabSz="864017">
              <a:lnSpc>
                <a:spcPct val="115000"/>
              </a:lnSpc>
              <a:spcAft>
                <a:spcPts val="945"/>
              </a:spcAft>
              <a:buClr>
                <a:srgbClr val="000000"/>
              </a:buClr>
              <a:buSzPts val="1600"/>
            </a:pP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Sahabat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statistik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pada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tingkat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RW (1 RW= 1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Agen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).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Mereka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dapat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memiliki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latar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belakang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yang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beragam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.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Namun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,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diutamakan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yang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sering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berkecimpung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di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masyarakat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. Hal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ini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untuk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memudahkan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pendekatan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terhadap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responden</a:t>
            </a:r>
            <a:r>
              <a:rPr lang="en-US" sz="1512" kern="0" dirty="0">
                <a:solidFill>
                  <a:srgbClr val="000000"/>
                </a:solidFill>
                <a:latin typeface="Bahnschrift" panose="020B0502040204020203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13" name="Google Shape;1495;p28">
            <a:extLst>
              <a:ext uri="{FF2B5EF4-FFF2-40B4-BE49-F238E27FC236}">
                <a16:creationId xmlns:a16="http://schemas.microsoft.com/office/drawing/2014/main" id="{49F97789-E51F-427B-81F1-B6D7C5CC5FD0}"/>
              </a:ext>
            </a:extLst>
          </p:cNvPr>
          <p:cNvSpPr txBox="1"/>
          <p:nvPr/>
        </p:nvSpPr>
        <p:spPr>
          <a:xfrm>
            <a:off x="7105776" y="1540631"/>
            <a:ext cx="2412973" cy="37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00" rIns="0" bIns="0" anchor="t" anchorCtr="0">
            <a:spAutoFit/>
          </a:bodyPr>
          <a:lstStyle/>
          <a:p>
            <a:pPr marL="12000" marR="4800" indent="177003" defTabSz="864017">
              <a:buClr>
                <a:srgbClr val="000000"/>
              </a:buClr>
            </a:pPr>
            <a:r>
              <a:rPr lang="en-US" sz="2362" b="1" kern="0" dirty="0" err="1">
                <a:solidFill>
                  <a:srgbClr val="95C11F">
                    <a:lumMod val="75000"/>
                  </a:srgbClr>
                </a:solidFill>
                <a:latin typeface="Caladea"/>
                <a:ea typeface="Caladea"/>
                <a:cs typeface="Caladea"/>
                <a:sym typeface="Caladea"/>
              </a:rPr>
              <a:t>Siapa</a:t>
            </a:r>
            <a:r>
              <a:rPr lang="en-US" sz="2362" b="1" kern="0" dirty="0">
                <a:solidFill>
                  <a:srgbClr val="95C11F">
                    <a:lumMod val="75000"/>
                  </a:srgbClr>
                </a:solidFill>
                <a:latin typeface="Caladea"/>
                <a:ea typeface="Caladea"/>
                <a:cs typeface="Caladea"/>
                <a:sym typeface="Caladea"/>
              </a:rPr>
              <a:t> </a:t>
            </a:r>
            <a:r>
              <a:rPr lang="en-US" sz="2362" b="1" kern="0" dirty="0" err="1">
                <a:solidFill>
                  <a:srgbClr val="95C11F">
                    <a:lumMod val="75000"/>
                  </a:srgbClr>
                </a:solidFill>
                <a:latin typeface="Caladea"/>
                <a:ea typeface="Caladea"/>
                <a:cs typeface="Caladea"/>
                <a:sym typeface="Caladea"/>
              </a:rPr>
              <a:t>Mereka</a:t>
            </a:r>
            <a:endParaRPr sz="2362" kern="0" dirty="0">
              <a:solidFill>
                <a:srgbClr val="95C11F">
                  <a:lumMod val="75000"/>
                </a:srgbClr>
              </a:solidFill>
              <a:latin typeface="Caladea"/>
              <a:ea typeface="Caladea"/>
              <a:cs typeface="Caladea"/>
              <a:sym typeface="Caladea"/>
            </a:endParaRPr>
          </a:p>
        </p:txBody>
      </p:sp>
      <p:pic>
        <p:nvPicPr>
          <p:cNvPr id="114" name="Content Placeholder 2">
            <a:extLst>
              <a:ext uri="{FF2B5EF4-FFF2-40B4-BE49-F238E27FC236}">
                <a16:creationId xmlns:a16="http://schemas.microsoft.com/office/drawing/2014/main" id="{F8E60545-0928-4BC2-8B84-FA35E8066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48" y="638357"/>
            <a:ext cx="1529161" cy="1529161"/>
          </a:xfrm>
          <a:prstGeom prst="rect">
            <a:avLst/>
          </a:prstGeom>
        </p:spPr>
      </p:pic>
      <p:sp>
        <p:nvSpPr>
          <p:cNvPr id="116" name="Half Frame 115"/>
          <p:cNvSpPr/>
          <p:nvPr/>
        </p:nvSpPr>
        <p:spPr>
          <a:xfrm rot="8085794">
            <a:off x="5569919" y="2565214"/>
            <a:ext cx="962004" cy="8712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Google Shape;1198;p15">
            <a:extLst>
              <a:ext uri="{FF2B5EF4-FFF2-40B4-BE49-F238E27FC236}">
                <a16:creationId xmlns:a16="http://schemas.microsoft.com/office/drawing/2014/main" id="{92CCBFE8-1E1D-4682-8F5B-3DB672B8D5E4}"/>
              </a:ext>
            </a:extLst>
          </p:cNvPr>
          <p:cNvSpPr txBox="1"/>
          <p:nvPr/>
        </p:nvSpPr>
        <p:spPr>
          <a:xfrm>
            <a:off x="6881958" y="4991832"/>
            <a:ext cx="4259840" cy="100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algn="r" defTabSz="864017">
              <a:lnSpc>
                <a:spcPct val="115000"/>
              </a:lnSpc>
              <a:spcAft>
                <a:spcPts val="945"/>
              </a:spcAft>
              <a:buClr>
                <a:srgbClr val="000000"/>
              </a:buClr>
              <a:buSzPts val="1600"/>
            </a:pP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Bersama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Admin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Kelurahan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dan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tim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Admin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Kecamatan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membentuk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Komunitas</a:t>
            </a:r>
            <a:r>
              <a:rPr lang="en-US" sz="1512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Statistik</a:t>
            </a:r>
            <a:r>
              <a:rPr lang="en-US" sz="1512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512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di </a:t>
            </a:r>
            <a:r>
              <a:rPr lang="en-US" sz="1512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Kelurahan</a:t>
            </a:r>
            <a:endParaRPr lang="en-US" sz="1512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" name="Half Frame 117"/>
          <p:cNvSpPr/>
          <p:nvPr/>
        </p:nvSpPr>
        <p:spPr>
          <a:xfrm rot="13310407">
            <a:off x="8583996" y="3814579"/>
            <a:ext cx="962004" cy="871263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92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9D236-6E99-4C34-8832-B642C5089271}"/>
              </a:ext>
            </a:extLst>
          </p:cNvPr>
          <p:cNvGrpSpPr/>
          <p:nvPr/>
        </p:nvGrpSpPr>
        <p:grpSpPr>
          <a:xfrm>
            <a:off x="736567" y="2147621"/>
            <a:ext cx="2026422" cy="2278072"/>
            <a:chOff x="1302313" y="926213"/>
            <a:chExt cx="2218191" cy="24936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A201F6-3AB3-4D38-88F0-8C0CA085A709}"/>
                </a:ext>
              </a:extLst>
            </p:cNvPr>
            <p:cNvGrpSpPr/>
            <p:nvPr/>
          </p:nvGrpSpPr>
          <p:grpSpPr>
            <a:xfrm flipH="1">
              <a:off x="1302313" y="926213"/>
              <a:ext cx="2218191" cy="2481749"/>
              <a:chOff x="7659689" y="1296988"/>
              <a:chExt cx="1914109" cy="2141537"/>
            </a:xfrm>
          </p:grpSpPr>
          <p:sp>
            <p:nvSpPr>
              <p:cNvPr id="14" name="Freeform 550">
                <a:extLst>
                  <a:ext uri="{FF2B5EF4-FFF2-40B4-BE49-F238E27FC236}">
                    <a16:creationId xmlns:a16="http://schemas.microsoft.com/office/drawing/2014/main" id="{5105EC8E-4C38-4072-9B8C-0A7A6C135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6302" y="2066925"/>
                <a:ext cx="801688" cy="1266825"/>
              </a:xfrm>
              <a:custGeom>
                <a:avLst/>
                <a:gdLst>
                  <a:gd name="T0" fmla="*/ 179 w 212"/>
                  <a:gd name="T1" fmla="*/ 5 h 336"/>
                  <a:gd name="T2" fmla="*/ 41 w 212"/>
                  <a:gd name="T3" fmla="*/ 13 h 336"/>
                  <a:gd name="T4" fmla="*/ 11 w 212"/>
                  <a:gd name="T5" fmla="*/ 44 h 336"/>
                  <a:gd name="T6" fmla="*/ 23 w 212"/>
                  <a:gd name="T7" fmla="*/ 336 h 336"/>
                  <a:gd name="T8" fmla="*/ 212 w 212"/>
                  <a:gd name="T9" fmla="*/ 320 h 336"/>
                  <a:gd name="T10" fmla="*/ 209 w 212"/>
                  <a:gd name="T11" fmla="*/ 44 h 336"/>
                  <a:gd name="T12" fmla="*/ 179 w 212"/>
                  <a:gd name="T13" fmla="*/ 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336">
                    <a:moveTo>
                      <a:pt x="179" y="5"/>
                    </a:moveTo>
                    <a:cubicBezTo>
                      <a:pt x="133" y="0"/>
                      <a:pt x="87" y="4"/>
                      <a:pt x="41" y="13"/>
                    </a:cubicBezTo>
                    <a:cubicBezTo>
                      <a:pt x="25" y="16"/>
                      <a:pt x="13" y="29"/>
                      <a:pt x="11" y="44"/>
                    </a:cubicBezTo>
                    <a:cubicBezTo>
                      <a:pt x="6" y="89"/>
                      <a:pt x="0" y="188"/>
                      <a:pt x="23" y="336"/>
                    </a:cubicBezTo>
                    <a:cubicBezTo>
                      <a:pt x="212" y="320"/>
                      <a:pt x="212" y="320"/>
                      <a:pt x="212" y="320"/>
                    </a:cubicBezTo>
                    <a:cubicBezTo>
                      <a:pt x="212" y="293"/>
                      <a:pt x="193" y="171"/>
                      <a:pt x="209" y="44"/>
                    </a:cubicBezTo>
                    <a:cubicBezTo>
                      <a:pt x="211" y="25"/>
                      <a:pt x="198" y="8"/>
                      <a:pt x="179" y="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551">
                <a:extLst>
                  <a:ext uri="{FF2B5EF4-FFF2-40B4-BE49-F238E27FC236}">
                    <a16:creationId xmlns:a16="http://schemas.microsoft.com/office/drawing/2014/main" id="{DE15131F-7684-4DF9-815E-BFFFE184A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2202" y="1741488"/>
                <a:ext cx="350838" cy="476250"/>
              </a:xfrm>
              <a:custGeom>
                <a:avLst/>
                <a:gdLst>
                  <a:gd name="T0" fmla="*/ 82 w 93"/>
                  <a:gd name="T1" fmla="*/ 0 h 126"/>
                  <a:gd name="T2" fmla="*/ 93 w 93"/>
                  <a:gd name="T3" fmla="*/ 91 h 126"/>
                  <a:gd name="T4" fmla="*/ 30 w 93"/>
                  <a:gd name="T5" fmla="*/ 124 h 126"/>
                  <a:gd name="T6" fmla="*/ 12 w 93"/>
                  <a:gd name="T7" fmla="*/ 93 h 126"/>
                  <a:gd name="T8" fmla="*/ 34 w 93"/>
                  <a:gd name="T9" fmla="*/ 44 h 126"/>
                  <a:gd name="T10" fmla="*/ 82 w 93"/>
                  <a:gd name="T1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26">
                    <a:moveTo>
                      <a:pt x="82" y="0"/>
                    </a:moveTo>
                    <a:cubicBezTo>
                      <a:pt x="78" y="26"/>
                      <a:pt x="74" y="74"/>
                      <a:pt x="93" y="91"/>
                    </a:cubicBezTo>
                    <a:cubicBezTo>
                      <a:pt x="79" y="105"/>
                      <a:pt x="61" y="122"/>
                      <a:pt x="30" y="124"/>
                    </a:cubicBezTo>
                    <a:cubicBezTo>
                      <a:pt x="0" y="126"/>
                      <a:pt x="4" y="104"/>
                      <a:pt x="12" y="93"/>
                    </a:cubicBezTo>
                    <a:cubicBezTo>
                      <a:pt x="41" y="85"/>
                      <a:pt x="39" y="64"/>
                      <a:pt x="34" y="44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FF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Freeform 552">
                <a:extLst>
                  <a:ext uri="{FF2B5EF4-FFF2-40B4-BE49-F238E27FC236}">
                    <a16:creationId xmlns:a16="http://schemas.microsoft.com/office/drawing/2014/main" id="{D3685FE1-8055-4E20-9CE2-0B4F7FB5B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24914" y="2066925"/>
                <a:ext cx="287338" cy="241300"/>
              </a:xfrm>
              <a:custGeom>
                <a:avLst/>
                <a:gdLst>
                  <a:gd name="T0" fmla="*/ 71 w 76"/>
                  <a:gd name="T1" fmla="*/ 2 h 64"/>
                  <a:gd name="T2" fmla="*/ 64 w 76"/>
                  <a:gd name="T3" fmla="*/ 0 h 64"/>
                  <a:gd name="T4" fmla="*/ 61 w 76"/>
                  <a:gd name="T5" fmla="*/ 2 h 64"/>
                  <a:gd name="T6" fmla="*/ 0 w 76"/>
                  <a:gd name="T7" fmla="*/ 38 h 64"/>
                  <a:gd name="T8" fmla="*/ 23 w 76"/>
                  <a:gd name="T9" fmla="*/ 64 h 64"/>
                  <a:gd name="T10" fmla="*/ 72 w 76"/>
                  <a:gd name="T11" fmla="*/ 5 h 64"/>
                  <a:gd name="T12" fmla="*/ 71 w 76"/>
                  <a:gd name="T1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64">
                    <a:moveTo>
                      <a:pt x="71" y="2"/>
                    </a:moveTo>
                    <a:cubicBezTo>
                      <a:pt x="68" y="1"/>
                      <a:pt x="66" y="1"/>
                      <a:pt x="64" y="0"/>
                    </a:cubicBezTo>
                    <a:cubicBezTo>
                      <a:pt x="63" y="0"/>
                      <a:pt x="61" y="0"/>
                      <a:pt x="61" y="2"/>
                    </a:cubicBezTo>
                    <a:cubicBezTo>
                      <a:pt x="58" y="7"/>
                      <a:pt x="49" y="29"/>
                      <a:pt x="0" y="38"/>
                    </a:cubicBezTo>
                    <a:cubicBezTo>
                      <a:pt x="8" y="42"/>
                      <a:pt x="19" y="57"/>
                      <a:pt x="23" y="64"/>
                    </a:cubicBezTo>
                    <a:cubicBezTo>
                      <a:pt x="38" y="57"/>
                      <a:pt x="76" y="34"/>
                      <a:pt x="72" y="5"/>
                    </a:cubicBezTo>
                    <a:cubicBezTo>
                      <a:pt x="72" y="4"/>
                      <a:pt x="72" y="3"/>
                      <a:pt x="71" y="2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553">
                <a:extLst>
                  <a:ext uri="{FF2B5EF4-FFF2-40B4-BE49-F238E27FC236}">
                    <a16:creationId xmlns:a16="http://schemas.microsoft.com/office/drawing/2014/main" id="{542C90C7-8995-4854-84B3-8B5ABD540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2827" y="2081213"/>
                <a:ext cx="192088" cy="222250"/>
              </a:xfrm>
              <a:custGeom>
                <a:avLst/>
                <a:gdLst>
                  <a:gd name="T0" fmla="*/ 33 w 51"/>
                  <a:gd name="T1" fmla="*/ 4 h 59"/>
                  <a:gd name="T2" fmla="*/ 30 w 51"/>
                  <a:gd name="T3" fmla="*/ 1 h 59"/>
                  <a:gd name="T4" fmla="*/ 25 w 51"/>
                  <a:gd name="T5" fmla="*/ 2 h 59"/>
                  <a:gd name="T6" fmla="*/ 24 w 51"/>
                  <a:gd name="T7" fmla="*/ 3 h 59"/>
                  <a:gd name="T8" fmla="*/ 19 w 51"/>
                  <a:gd name="T9" fmla="*/ 59 h 59"/>
                  <a:gd name="T10" fmla="*/ 51 w 51"/>
                  <a:gd name="T11" fmla="*/ 34 h 59"/>
                  <a:gd name="T12" fmla="*/ 33 w 51"/>
                  <a:gd name="T13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59">
                    <a:moveTo>
                      <a:pt x="33" y="4"/>
                    </a:moveTo>
                    <a:cubicBezTo>
                      <a:pt x="34" y="2"/>
                      <a:pt x="32" y="0"/>
                      <a:pt x="30" y="1"/>
                    </a:cubicBezTo>
                    <a:cubicBezTo>
                      <a:pt x="28" y="1"/>
                      <a:pt x="26" y="2"/>
                      <a:pt x="25" y="2"/>
                    </a:cubicBezTo>
                    <a:cubicBezTo>
                      <a:pt x="25" y="2"/>
                      <a:pt x="24" y="2"/>
                      <a:pt x="24" y="3"/>
                    </a:cubicBezTo>
                    <a:cubicBezTo>
                      <a:pt x="20" y="6"/>
                      <a:pt x="0" y="35"/>
                      <a:pt x="19" y="59"/>
                    </a:cubicBezTo>
                    <a:cubicBezTo>
                      <a:pt x="23" y="53"/>
                      <a:pt x="37" y="38"/>
                      <a:pt x="51" y="34"/>
                    </a:cubicBezTo>
                    <a:cubicBezTo>
                      <a:pt x="38" y="28"/>
                      <a:pt x="31" y="16"/>
                      <a:pt x="33" y="4"/>
                    </a:cubicBezTo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8" name="Freeform 554">
                <a:extLst>
                  <a:ext uri="{FF2B5EF4-FFF2-40B4-BE49-F238E27FC236}">
                    <a16:creationId xmlns:a16="http://schemas.microsoft.com/office/drawing/2014/main" id="{3271236C-0E2B-483B-8AE9-B8E3AF2CD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2" y="1957388"/>
                <a:ext cx="0" cy="3175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555">
                <a:extLst>
                  <a:ext uri="{FF2B5EF4-FFF2-40B4-BE49-F238E27FC236}">
                    <a16:creationId xmlns:a16="http://schemas.microsoft.com/office/drawing/2014/main" id="{8F2A5B4D-EF52-44F5-BB27-4F88502DC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90" y="1916113"/>
                <a:ext cx="82550" cy="44450"/>
              </a:xfrm>
              <a:custGeom>
                <a:avLst/>
                <a:gdLst>
                  <a:gd name="T0" fmla="*/ 22 w 22"/>
                  <a:gd name="T1" fmla="*/ 0 h 12"/>
                  <a:gd name="T2" fmla="*/ 11 w 22"/>
                  <a:gd name="T3" fmla="*/ 1 h 12"/>
                  <a:gd name="T4" fmla="*/ 0 w 22"/>
                  <a:gd name="T5" fmla="*/ 0 h 12"/>
                  <a:gd name="T6" fmla="*/ 3 w 22"/>
                  <a:gd name="T7" fmla="*/ 11 h 12"/>
                  <a:gd name="T8" fmla="*/ 3 w 22"/>
                  <a:gd name="T9" fmla="*/ 12 h 12"/>
                  <a:gd name="T10" fmla="*/ 22 w 2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22" y="0"/>
                    </a:moveTo>
                    <a:cubicBezTo>
                      <a:pt x="19" y="1"/>
                      <a:pt x="15" y="1"/>
                      <a:pt x="11" y="1"/>
                    </a:cubicBezTo>
                    <a:cubicBezTo>
                      <a:pt x="8" y="1"/>
                      <a:pt x="4" y="1"/>
                      <a:pt x="0" y="0"/>
                    </a:cubicBezTo>
                    <a:cubicBezTo>
                      <a:pt x="1" y="4"/>
                      <a:pt x="2" y="7"/>
                      <a:pt x="3" y="11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9" y="11"/>
                      <a:pt x="17" y="6"/>
                      <a:pt x="22" y="0"/>
                    </a:cubicBezTo>
                  </a:path>
                </a:pathLst>
              </a:custGeom>
              <a:solidFill>
                <a:srgbClr val="CC91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556">
                <a:extLst>
                  <a:ext uri="{FF2B5EF4-FFF2-40B4-BE49-F238E27FC236}">
                    <a16:creationId xmlns:a16="http://schemas.microsoft.com/office/drawing/2014/main" id="{FAF7C1B6-3527-4FB7-9ED4-5C4F9DB02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4264" y="1395413"/>
                <a:ext cx="227013" cy="331787"/>
              </a:xfrm>
              <a:custGeom>
                <a:avLst/>
                <a:gdLst>
                  <a:gd name="T0" fmla="*/ 26 w 60"/>
                  <a:gd name="T1" fmla="*/ 13 h 88"/>
                  <a:gd name="T2" fmla="*/ 2 w 60"/>
                  <a:gd name="T3" fmla="*/ 65 h 88"/>
                  <a:gd name="T4" fmla="*/ 34 w 60"/>
                  <a:gd name="T5" fmla="*/ 59 h 88"/>
                  <a:gd name="T6" fmla="*/ 26 w 60"/>
                  <a:gd name="T7" fmla="*/ 13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8">
                    <a:moveTo>
                      <a:pt x="26" y="13"/>
                    </a:moveTo>
                    <a:cubicBezTo>
                      <a:pt x="2" y="23"/>
                      <a:pt x="0" y="43"/>
                      <a:pt x="2" y="65"/>
                    </a:cubicBezTo>
                    <a:cubicBezTo>
                      <a:pt x="5" y="88"/>
                      <a:pt x="29" y="73"/>
                      <a:pt x="34" y="59"/>
                    </a:cubicBezTo>
                    <a:cubicBezTo>
                      <a:pt x="39" y="45"/>
                      <a:pt x="60" y="0"/>
                      <a:pt x="26" y="13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557">
                <a:extLst>
                  <a:ext uri="{FF2B5EF4-FFF2-40B4-BE49-F238E27FC236}">
                    <a16:creationId xmlns:a16="http://schemas.microsoft.com/office/drawing/2014/main" id="{397285B2-41DA-4BA4-8659-80BC16C2F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327" y="1365250"/>
                <a:ext cx="431800" cy="606425"/>
              </a:xfrm>
              <a:custGeom>
                <a:avLst/>
                <a:gdLst>
                  <a:gd name="T0" fmla="*/ 107 w 114"/>
                  <a:gd name="T1" fmla="*/ 65 h 161"/>
                  <a:gd name="T2" fmla="*/ 78 w 114"/>
                  <a:gd name="T3" fmla="*/ 137 h 161"/>
                  <a:gd name="T4" fmla="*/ 3 w 114"/>
                  <a:gd name="T5" fmla="*/ 104 h 161"/>
                  <a:gd name="T6" fmla="*/ 48 w 114"/>
                  <a:gd name="T7" fmla="*/ 10 h 161"/>
                  <a:gd name="T8" fmla="*/ 107 w 114"/>
                  <a:gd name="T9" fmla="*/ 6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61">
                    <a:moveTo>
                      <a:pt x="107" y="65"/>
                    </a:moveTo>
                    <a:cubicBezTo>
                      <a:pt x="100" y="100"/>
                      <a:pt x="98" y="121"/>
                      <a:pt x="78" y="137"/>
                    </a:cubicBezTo>
                    <a:cubicBezTo>
                      <a:pt x="48" y="161"/>
                      <a:pt x="7" y="140"/>
                      <a:pt x="3" y="104"/>
                    </a:cubicBezTo>
                    <a:cubicBezTo>
                      <a:pt x="0" y="72"/>
                      <a:pt x="12" y="20"/>
                      <a:pt x="48" y="10"/>
                    </a:cubicBezTo>
                    <a:cubicBezTo>
                      <a:pt x="83" y="0"/>
                      <a:pt x="114" y="31"/>
                      <a:pt x="107" y="65"/>
                    </a:cubicBezTo>
                  </a:path>
                </a:pathLst>
              </a:custGeom>
              <a:solidFill>
                <a:srgbClr val="FF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Freeform 558">
                <a:extLst>
                  <a:ext uri="{FF2B5EF4-FFF2-40B4-BE49-F238E27FC236}">
                    <a16:creationId xmlns:a16="http://schemas.microsoft.com/office/drawing/2014/main" id="{8BF87850-A0B4-42B1-AAEE-4196A55FA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3939" y="1296988"/>
                <a:ext cx="600075" cy="430212"/>
              </a:xfrm>
              <a:custGeom>
                <a:avLst/>
                <a:gdLst>
                  <a:gd name="T0" fmla="*/ 119 w 159"/>
                  <a:gd name="T1" fmla="*/ 112 h 114"/>
                  <a:gd name="T2" fmla="*/ 102 w 159"/>
                  <a:gd name="T3" fmla="*/ 88 h 114"/>
                  <a:gd name="T4" fmla="*/ 103 w 159"/>
                  <a:gd name="T5" fmla="*/ 54 h 114"/>
                  <a:gd name="T6" fmla="*/ 60 w 159"/>
                  <a:gd name="T7" fmla="*/ 43 h 114"/>
                  <a:gd name="T8" fmla="*/ 15 w 159"/>
                  <a:gd name="T9" fmla="*/ 52 h 114"/>
                  <a:gd name="T10" fmla="*/ 50 w 159"/>
                  <a:gd name="T11" fmla="*/ 5 h 114"/>
                  <a:gd name="T12" fmla="*/ 117 w 159"/>
                  <a:gd name="T13" fmla="*/ 24 h 114"/>
                  <a:gd name="T14" fmla="*/ 128 w 159"/>
                  <a:gd name="T15" fmla="*/ 45 h 114"/>
                  <a:gd name="T16" fmla="*/ 119 w 159"/>
                  <a:gd name="T17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14">
                    <a:moveTo>
                      <a:pt x="119" y="112"/>
                    </a:moveTo>
                    <a:cubicBezTo>
                      <a:pt x="90" y="114"/>
                      <a:pt x="96" y="97"/>
                      <a:pt x="102" y="88"/>
                    </a:cubicBezTo>
                    <a:cubicBezTo>
                      <a:pt x="107" y="78"/>
                      <a:pt x="96" y="62"/>
                      <a:pt x="103" y="54"/>
                    </a:cubicBezTo>
                    <a:cubicBezTo>
                      <a:pt x="91" y="59"/>
                      <a:pt x="77" y="55"/>
                      <a:pt x="60" y="43"/>
                    </a:cubicBezTo>
                    <a:cubicBezTo>
                      <a:pt x="47" y="34"/>
                      <a:pt x="31" y="71"/>
                      <a:pt x="15" y="52"/>
                    </a:cubicBezTo>
                    <a:cubicBezTo>
                      <a:pt x="0" y="35"/>
                      <a:pt x="14" y="9"/>
                      <a:pt x="50" y="5"/>
                    </a:cubicBezTo>
                    <a:cubicBezTo>
                      <a:pt x="86" y="0"/>
                      <a:pt x="93" y="26"/>
                      <a:pt x="117" y="24"/>
                    </a:cubicBezTo>
                    <a:cubicBezTo>
                      <a:pt x="141" y="22"/>
                      <a:pt x="132" y="41"/>
                      <a:pt x="128" y="45"/>
                    </a:cubicBezTo>
                    <a:cubicBezTo>
                      <a:pt x="148" y="47"/>
                      <a:pt x="159" y="66"/>
                      <a:pt x="119" y="112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559">
                <a:extLst>
                  <a:ext uri="{FF2B5EF4-FFF2-40B4-BE49-F238E27FC236}">
                    <a16:creationId xmlns:a16="http://schemas.microsoft.com/office/drawing/2014/main" id="{9218E2DE-F133-4E87-8280-A4032FB9B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9077" y="1379538"/>
                <a:ext cx="85725" cy="114300"/>
              </a:xfrm>
              <a:custGeom>
                <a:avLst/>
                <a:gdLst>
                  <a:gd name="T0" fmla="*/ 0 w 23"/>
                  <a:gd name="T1" fmla="*/ 26 h 30"/>
                  <a:gd name="T2" fmla="*/ 15 w 23"/>
                  <a:gd name="T3" fmla="*/ 0 h 30"/>
                  <a:gd name="T4" fmla="*/ 0 w 23"/>
                  <a:gd name="T5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30">
                    <a:moveTo>
                      <a:pt x="0" y="26"/>
                    </a:moveTo>
                    <a:cubicBezTo>
                      <a:pt x="0" y="26"/>
                      <a:pt x="15" y="18"/>
                      <a:pt x="15" y="0"/>
                    </a:cubicBezTo>
                    <a:cubicBezTo>
                      <a:pt x="23" y="14"/>
                      <a:pt x="22" y="30"/>
                      <a:pt x="0" y="2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Freeform 560">
                <a:extLst>
                  <a:ext uri="{FF2B5EF4-FFF2-40B4-BE49-F238E27FC236}">
                    <a16:creationId xmlns:a16="http://schemas.microsoft.com/office/drawing/2014/main" id="{1F2B0E8C-D4C8-4C00-B3B0-0AB848D99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5864" y="1730375"/>
                <a:ext cx="87313" cy="26987"/>
              </a:xfrm>
              <a:custGeom>
                <a:avLst/>
                <a:gdLst>
                  <a:gd name="T0" fmla="*/ 4 w 23"/>
                  <a:gd name="T1" fmla="*/ 6 h 7"/>
                  <a:gd name="T2" fmla="*/ 22 w 23"/>
                  <a:gd name="T3" fmla="*/ 1 h 7"/>
                  <a:gd name="T4" fmla="*/ 22 w 23"/>
                  <a:gd name="T5" fmla="*/ 0 h 7"/>
                  <a:gd name="T6" fmla="*/ 21 w 23"/>
                  <a:gd name="T7" fmla="*/ 0 h 7"/>
                  <a:gd name="T8" fmla="*/ 1 w 23"/>
                  <a:gd name="T9" fmla="*/ 3 h 7"/>
                  <a:gd name="T10" fmla="*/ 0 w 23"/>
                  <a:gd name="T11" fmla="*/ 4 h 7"/>
                  <a:gd name="T12" fmla="*/ 0 w 23"/>
                  <a:gd name="T13" fmla="*/ 5 h 7"/>
                  <a:gd name="T14" fmla="*/ 4 w 23"/>
                  <a:gd name="T1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7">
                    <a:moveTo>
                      <a:pt x="4" y="6"/>
                    </a:moveTo>
                    <a:cubicBezTo>
                      <a:pt x="15" y="7"/>
                      <a:pt x="22" y="2"/>
                      <a:pt x="22" y="1"/>
                    </a:cubicBezTo>
                    <a:cubicBezTo>
                      <a:pt x="23" y="1"/>
                      <a:pt x="23" y="1"/>
                      <a:pt x="22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1" y="0"/>
                      <a:pt x="13" y="7"/>
                      <a:pt x="1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561">
                <a:extLst>
                  <a:ext uri="{FF2B5EF4-FFF2-40B4-BE49-F238E27FC236}">
                    <a16:creationId xmlns:a16="http://schemas.microsoft.com/office/drawing/2014/main" id="{DB8C98EA-9E5C-4D82-8FE8-AF426D5A9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3665" y="1655763"/>
                <a:ext cx="169863" cy="157162"/>
              </a:xfrm>
              <a:custGeom>
                <a:avLst/>
                <a:gdLst>
                  <a:gd name="T0" fmla="*/ 38 w 45"/>
                  <a:gd name="T1" fmla="*/ 28 h 42"/>
                  <a:gd name="T2" fmla="*/ 16 w 45"/>
                  <a:gd name="T3" fmla="*/ 41 h 42"/>
                  <a:gd name="T4" fmla="*/ 5 w 45"/>
                  <a:gd name="T5" fmla="*/ 21 h 42"/>
                  <a:gd name="T6" fmla="*/ 32 w 45"/>
                  <a:gd name="T7" fmla="*/ 4 h 42"/>
                  <a:gd name="T8" fmla="*/ 38 w 45"/>
                  <a:gd name="T9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2">
                    <a:moveTo>
                      <a:pt x="38" y="28"/>
                    </a:moveTo>
                    <a:cubicBezTo>
                      <a:pt x="32" y="36"/>
                      <a:pt x="23" y="40"/>
                      <a:pt x="16" y="41"/>
                    </a:cubicBezTo>
                    <a:cubicBezTo>
                      <a:pt x="4" y="42"/>
                      <a:pt x="0" y="31"/>
                      <a:pt x="5" y="21"/>
                    </a:cubicBezTo>
                    <a:cubicBezTo>
                      <a:pt x="9" y="12"/>
                      <a:pt x="21" y="0"/>
                      <a:pt x="32" y="4"/>
                    </a:cubicBezTo>
                    <a:cubicBezTo>
                      <a:pt x="42" y="7"/>
                      <a:pt x="45" y="19"/>
                      <a:pt x="38" y="28"/>
                    </a:cubicBezTo>
                    <a:close/>
                  </a:path>
                </a:pathLst>
              </a:custGeom>
              <a:solidFill>
                <a:srgbClr val="FF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Freeform 564">
                <a:extLst>
                  <a:ext uri="{FF2B5EF4-FFF2-40B4-BE49-F238E27FC236}">
                    <a16:creationId xmlns:a16="http://schemas.microsoft.com/office/drawing/2014/main" id="{10C8182E-483E-4CD9-8C16-95BCDEC84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4127" y="1598613"/>
                <a:ext cx="30163" cy="41275"/>
              </a:xfrm>
              <a:custGeom>
                <a:avLst/>
                <a:gdLst>
                  <a:gd name="T0" fmla="*/ 7 w 8"/>
                  <a:gd name="T1" fmla="*/ 6 h 11"/>
                  <a:gd name="T2" fmla="*/ 3 w 8"/>
                  <a:gd name="T3" fmla="*/ 10 h 11"/>
                  <a:gd name="T4" fmla="*/ 1 w 8"/>
                  <a:gd name="T5" fmla="*/ 5 h 11"/>
                  <a:gd name="T6" fmla="*/ 5 w 8"/>
                  <a:gd name="T7" fmla="*/ 0 h 11"/>
                  <a:gd name="T8" fmla="*/ 7 w 8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7" y="6"/>
                    </a:moveTo>
                    <a:cubicBezTo>
                      <a:pt x="7" y="8"/>
                      <a:pt x="5" y="11"/>
                      <a:pt x="3" y="10"/>
                    </a:cubicBezTo>
                    <a:cubicBezTo>
                      <a:pt x="1" y="10"/>
                      <a:pt x="0" y="8"/>
                      <a:pt x="1" y="5"/>
                    </a:cubicBezTo>
                    <a:cubicBezTo>
                      <a:pt x="1" y="2"/>
                      <a:pt x="3" y="0"/>
                      <a:pt x="5" y="0"/>
                    </a:cubicBezTo>
                    <a:cubicBezTo>
                      <a:pt x="6" y="0"/>
                      <a:pt x="8" y="3"/>
                      <a:pt x="7" y="6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565">
                <a:extLst>
                  <a:ext uri="{FF2B5EF4-FFF2-40B4-BE49-F238E27FC236}">
                    <a16:creationId xmlns:a16="http://schemas.microsoft.com/office/drawing/2014/main" id="{F5E66996-A26C-42D9-8039-794534803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477" y="1587500"/>
                <a:ext cx="25400" cy="41275"/>
              </a:xfrm>
              <a:custGeom>
                <a:avLst/>
                <a:gdLst>
                  <a:gd name="T0" fmla="*/ 7 w 7"/>
                  <a:gd name="T1" fmla="*/ 6 h 11"/>
                  <a:gd name="T2" fmla="*/ 3 w 7"/>
                  <a:gd name="T3" fmla="*/ 11 h 11"/>
                  <a:gd name="T4" fmla="*/ 0 w 7"/>
                  <a:gd name="T5" fmla="*/ 5 h 11"/>
                  <a:gd name="T6" fmla="*/ 4 w 7"/>
                  <a:gd name="T7" fmla="*/ 0 h 11"/>
                  <a:gd name="T8" fmla="*/ 7 w 7"/>
                  <a:gd name="T9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7" y="6"/>
                    </a:moveTo>
                    <a:cubicBezTo>
                      <a:pt x="6" y="9"/>
                      <a:pt x="4" y="11"/>
                      <a:pt x="3" y="11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1"/>
                      <a:pt x="7" y="3"/>
                      <a:pt x="7" y="6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566">
                <a:extLst>
                  <a:ext uri="{FF2B5EF4-FFF2-40B4-BE49-F238E27FC236}">
                    <a16:creationId xmlns:a16="http://schemas.microsoft.com/office/drawing/2014/main" id="{26E1B9B3-1086-4F35-A884-E258F9AFE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48714" y="1620838"/>
                <a:ext cx="65088" cy="95250"/>
              </a:xfrm>
              <a:custGeom>
                <a:avLst/>
                <a:gdLst>
                  <a:gd name="T0" fmla="*/ 17 w 17"/>
                  <a:gd name="T1" fmla="*/ 0 h 25"/>
                  <a:gd name="T2" fmla="*/ 0 w 17"/>
                  <a:gd name="T3" fmla="*/ 21 h 25"/>
                  <a:gd name="T4" fmla="*/ 13 w 17"/>
                  <a:gd name="T5" fmla="*/ 24 h 25"/>
                  <a:gd name="T6" fmla="*/ 17 w 17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5">
                    <a:moveTo>
                      <a:pt x="17" y="0"/>
                    </a:moveTo>
                    <a:cubicBezTo>
                      <a:pt x="17" y="0"/>
                      <a:pt x="8" y="14"/>
                      <a:pt x="0" y="21"/>
                    </a:cubicBezTo>
                    <a:cubicBezTo>
                      <a:pt x="4" y="25"/>
                      <a:pt x="13" y="24"/>
                      <a:pt x="13" y="2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D89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567">
                <a:extLst>
                  <a:ext uri="{FF2B5EF4-FFF2-40B4-BE49-F238E27FC236}">
                    <a16:creationId xmlns:a16="http://schemas.microsoft.com/office/drawing/2014/main" id="{4D0E7F39-5AEA-4EA9-8C19-AFE88D092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9502" y="1614488"/>
                <a:ext cx="12700" cy="22225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3 w 3"/>
                  <a:gd name="T5" fmla="*/ 0 h 6"/>
                  <a:gd name="T6" fmla="*/ 0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2"/>
                      <a:pt x="1" y="5"/>
                      <a:pt x="3" y="6"/>
                    </a:cubicBezTo>
                    <a:cubicBezTo>
                      <a:pt x="3" y="4"/>
                      <a:pt x="3" y="2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B3C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Freeform 568">
                <a:extLst>
                  <a:ext uri="{FF2B5EF4-FFF2-40B4-BE49-F238E27FC236}">
                    <a16:creationId xmlns:a16="http://schemas.microsoft.com/office/drawing/2014/main" id="{CEEB1B3D-ACFC-4362-8434-BFA4C4858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2202" y="1614488"/>
                <a:ext cx="6350" cy="25400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6 h 7"/>
                  <a:gd name="T4" fmla="*/ 1 w 2"/>
                  <a:gd name="T5" fmla="*/ 7 h 7"/>
                  <a:gd name="T6" fmla="*/ 2 w 2"/>
                  <a:gd name="T7" fmla="*/ 0 h 7"/>
                  <a:gd name="T8" fmla="*/ 0 w 2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1" y="4"/>
                      <a:pt x="1" y="2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04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569">
                <a:extLst>
                  <a:ext uri="{FF2B5EF4-FFF2-40B4-BE49-F238E27FC236}">
                    <a16:creationId xmlns:a16="http://schemas.microsoft.com/office/drawing/2014/main" id="{02506D0E-85EF-417B-AB06-6088202FB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5377" y="1614488"/>
                <a:ext cx="71438" cy="33337"/>
              </a:xfrm>
              <a:custGeom>
                <a:avLst/>
                <a:gdLst>
                  <a:gd name="T0" fmla="*/ 1 w 19"/>
                  <a:gd name="T1" fmla="*/ 0 h 9"/>
                  <a:gd name="T2" fmla="*/ 0 w 19"/>
                  <a:gd name="T3" fmla="*/ 7 h 9"/>
                  <a:gd name="T4" fmla="*/ 6 w 19"/>
                  <a:gd name="T5" fmla="*/ 9 h 9"/>
                  <a:gd name="T6" fmla="*/ 8 w 19"/>
                  <a:gd name="T7" fmla="*/ 9 h 9"/>
                  <a:gd name="T8" fmla="*/ 19 w 19"/>
                  <a:gd name="T9" fmla="*/ 2 h 9"/>
                  <a:gd name="T10" fmla="*/ 16 w 19"/>
                  <a:gd name="T11" fmla="*/ 1 h 9"/>
                  <a:gd name="T12" fmla="*/ 13 w 19"/>
                  <a:gd name="T13" fmla="*/ 4 h 9"/>
                  <a:gd name="T14" fmla="*/ 13 w 19"/>
                  <a:gd name="T15" fmla="*/ 4 h 9"/>
                  <a:gd name="T16" fmla="*/ 10 w 19"/>
                  <a:gd name="T17" fmla="*/ 1 h 9"/>
                  <a:gd name="T18" fmla="*/ 1 w 19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9">
                    <a:moveTo>
                      <a:pt x="1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1" y="8"/>
                      <a:pt x="4" y="9"/>
                      <a:pt x="6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14" y="9"/>
                      <a:pt x="19" y="6"/>
                      <a:pt x="19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2"/>
                      <a:pt x="10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39E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 570">
                <a:extLst>
                  <a:ext uri="{FF2B5EF4-FFF2-40B4-BE49-F238E27FC236}">
                    <a16:creationId xmlns:a16="http://schemas.microsoft.com/office/drawing/2014/main" id="{2B9CDD69-6934-4CD0-8E05-C6413FFB2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3477" y="1617663"/>
                <a:ext cx="22225" cy="11112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3 h 3"/>
                  <a:gd name="T4" fmla="*/ 3 w 6"/>
                  <a:gd name="T5" fmla="*/ 3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1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04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571">
                <a:extLst>
                  <a:ext uri="{FF2B5EF4-FFF2-40B4-BE49-F238E27FC236}">
                    <a16:creationId xmlns:a16="http://schemas.microsoft.com/office/drawing/2014/main" id="{C8FBA902-0741-46E4-A6DB-1463FFAD0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0790" y="1628775"/>
                <a:ext cx="90488" cy="38100"/>
              </a:xfrm>
              <a:custGeom>
                <a:avLst/>
                <a:gdLst>
                  <a:gd name="T0" fmla="*/ 1 w 24"/>
                  <a:gd name="T1" fmla="*/ 0 h 10"/>
                  <a:gd name="T2" fmla="*/ 11 w 24"/>
                  <a:gd name="T3" fmla="*/ 10 h 10"/>
                  <a:gd name="T4" fmla="*/ 13 w 24"/>
                  <a:gd name="T5" fmla="*/ 10 h 10"/>
                  <a:gd name="T6" fmla="*/ 24 w 24"/>
                  <a:gd name="T7" fmla="*/ 3 h 10"/>
                  <a:gd name="T8" fmla="*/ 14 w 24"/>
                  <a:gd name="T9" fmla="*/ 2 h 10"/>
                  <a:gd name="T10" fmla="*/ 12 w 24"/>
                  <a:gd name="T11" fmla="*/ 2 h 10"/>
                  <a:gd name="T12" fmla="*/ 12 w 24"/>
                  <a:gd name="T13" fmla="*/ 2 h 10"/>
                  <a:gd name="T14" fmla="*/ 11 w 24"/>
                  <a:gd name="T15" fmla="*/ 1 h 10"/>
                  <a:gd name="T16" fmla="*/ 1 w 24"/>
                  <a:gd name="T1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">
                    <a:moveTo>
                      <a:pt x="1" y="0"/>
                    </a:moveTo>
                    <a:cubicBezTo>
                      <a:pt x="0" y="4"/>
                      <a:pt x="4" y="9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8" y="10"/>
                      <a:pt x="23" y="7"/>
                      <a:pt x="2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2"/>
                      <a:pt x="11" y="1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B39E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 572">
                <a:extLst>
                  <a:ext uri="{FF2B5EF4-FFF2-40B4-BE49-F238E27FC236}">
                    <a16:creationId xmlns:a16="http://schemas.microsoft.com/office/drawing/2014/main" id="{59E46BAB-8E4C-4060-B6EB-393A2C651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2065" y="1631950"/>
                <a:ext cx="11113" cy="4762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1 w 3"/>
                  <a:gd name="T5" fmla="*/ 1 h 1"/>
                  <a:gd name="T6" fmla="*/ 3 w 3"/>
                  <a:gd name="T7" fmla="*/ 1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04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573">
                <a:extLst>
                  <a:ext uri="{FF2B5EF4-FFF2-40B4-BE49-F238E27FC236}">
                    <a16:creationId xmlns:a16="http://schemas.microsoft.com/office/drawing/2014/main" id="{6674E56A-8A21-4898-AB46-8FBE45F07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96327" y="1609725"/>
                <a:ext cx="415925" cy="60325"/>
              </a:xfrm>
              <a:custGeom>
                <a:avLst/>
                <a:gdLst>
                  <a:gd name="T0" fmla="*/ 51 w 110"/>
                  <a:gd name="T1" fmla="*/ 16 h 16"/>
                  <a:gd name="T2" fmla="*/ 49 w 110"/>
                  <a:gd name="T3" fmla="*/ 16 h 16"/>
                  <a:gd name="T4" fmla="*/ 41 w 110"/>
                  <a:gd name="T5" fmla="*/ 12 h 16"/>
                  <a:gd name="T6" fmla="*/ 38 w 110"/>
                  <a:gd name="T7" fmla="*/ 5 h 16"/>
                  <a:gd name="T8" fmla="*/ 31 w 110"/>
                  <a:gd name="T9" fmla="*/ 3 h 16"/>
                  <a:gd name="T10" fmla="*/ 25 w 110"/>
                  <a:gd name="T11" fmla="*/ 3 h 16"/>
                  <a:gd name="T12" fmla="*/ 11 w 110"/>
                  <a:gd name="T13" fmla="*/ 11 h 16"/>
                  <a:gd name="T14" fmla="*/ 3 w 110"/>
                  <a:gd name="T15" fmla="*/ 7 h 16"/>
                  <a:gd name="T16" fmla="*/ 0 w 110"/>
                  <a:gd name="T17" fmla="*/ 0 h 16"/>
                  <a:gd name="T18" fmla="*/ 2 w 110"/>
                  <a:gd name="T19" fmla="*/ 0 h 16"/>
                  <a:gd name="T20" fmla="*/ 4 w 110"/>
                  <a:gd name="T21" fmla="*/ 6 h 16"/>
                  <a:gd name="T22" fmla="*/ 11 w 110"/>
                  <a:gd name="T23" fmla="*/ 9 h 16"/>
                  <a:gd name="T24" fmla="*/ 23 w 110"/>
                  <a:gd name="T25" fmla="*/ 3 h 16"/>
                  <a:gd name="T26" fmla="*/ 32 w 110"/>
                  <a:gd name="T27" fmla="*/ 1 h 16"/>
                  <a:gd name="T28" fmla="*/ 40 w 110"/>
                  <a:gd name="T29" fmla="*/ 5 h 16"/>
                  <a:gd name="T30" fmla="*/ 42 w 110"/>
                  <a:gd name="T31" fmla="*/ 11 h 16"/>
                  <a:gd name="T32" fmla="*/ 49 w 110"/>
                  <a:gd name="T33" fmla="*/ 14 h 16"/>
                  <a:gd name="T34" fmla="*/ 57 w 110"/>
                  <a:gd name="T35" fmla="*/ 13 h 16"/>
                  <a:gd name="T36" fmla="*/ 61 w 110"/>
                  <a:gd name="T37" fmla="*/ 8 h 16"/>
                  <a:gd name="T38" fmla="*/ 61 w 110"/>
                  <a:gd name="T39" fmla="*/ 7 h 16"/>
                  <a:gd name="T40" fmla="*/ 110 w 110"/>
                  <a:gd name="T41" fmla="*/ 13 h 16"/>
                  <a:gd name="T42" fmla="*/ 110 w 110"/>
                  <a:gd name="T43" fmla="*/ 15 h 16"/>
                  <a:gd name="T44" fmla="*/ 62 w 110"/>
                  <a:gd name="T45" fmla="*/ 9 h 16"/>
                  <a:gd name="T46" fmla="*/ 58 w 110"/>
                  <a:gd name="T47" fmla="*/ 14 h 16"/>
                  <a:gd name="T48" fmla="*/ 51 w 110"/>
                  <a:gd name="T4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6">
                    <a:moveTo>
                      <a:pt x="51" y="16"/>
                    </a:moveTo>
                    <a:cubicBezTo>
                      <a:pt x="50" y="16"/>
                      <a:pt x="50" y="16"/>
                      <a:pt x="49" y="16"/>
                    </a:cubicBezTo>
                    <a:cubicBezTo>
                      <a:pt x="46" y="15"/>
                      <a:pt x="43" y="14"/>
                      <a:pt x="41" y="12"/>
                    </a:cubicBezTo>
                    <a:cubicBezTo>
                      <a:pt x="38" y="10"/>
                      <a:pt x="37" y="7"/>
                      <a:pt x="38" y="5"/>
                    </a:cubicBezTo>
                    <a:cubicBezTo>
                      <a:pt x="38" y="5"/>
                      <a:pt x="35" y="4"/>
                      <a:pt x="31" y="3"/>
                    </a:cubicBezTo>
                    <a:cubicBezTo>
                      <a:pt x="27" y="3"/>
                      <a:pt x="25" y="3"/>
                      <a:pt x="25" y="3"/>
                    </a:cubicBezTo>
                    <a:cubicBezTo>
                      <a:pt x="24" y="8"/>
                      <a:pt x="18" y="12"/>
                      <a:pt x="11" y="11"/>
                    </a:cubicBezTo>
                    <a:cubicBezTo>
                      <a:pt x="8" y="10"/>
                      <a:pt x="5" y="9"/>
                      <a:pt x="3" y="7"/>
                    </a:cubicBezTo>
                    <a:cubicBezTo>
                      <a:pt x="1" y="5"/>
                      <a:pt x="0" y="3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4"/>
                      <a:pt x="4" y="6"/>
                    </a:cubicBezTo>
                    <a:cubicBezTo>
                      <a:pt x="6" y="7"/>
                      <a:pt x="9" y="9"/>
                      <a:pt x="11" y="9"/>
                    </a:cubicBezTo>
                    <a:cubicBezTo>
                      <a:pt x="17" y="10"/>
                      <a:pt x="22" y="7"/>
                      <a:pt x="23" y="3"/>
                    </a:cubicBezTo>
                    <a:cubicBezTo>
                      <a:pt x="23" y="1"/>
                      <a:pt x="28" y="1"/>
                      <a:pt x="32" y="1"/>
                    </a:cubicBezTo>
                    <a:cubicBezTo>
                      <a:pt x="35" y="2"/>
                      <a:pt x="40" y="3"/>
                      <a:pt x="40" y="5"/>
                    </a:cubicBezTo>
                    <a:cubicBezTo>
                      <a:pt x="39" y="7"/>
                      <a:pt x="40" y="9"/>
                      <a:pt x="42" y="11"/>
                    </a:cubicBezTo>
                    <a:cubicBezTo>
                      <a:pt x="44" y="12"/>
                      <a:pt x="46" y="13"/>
                      <a:pt x="49" y="14"/>
                    </a:cubicBezTo>
                    <a:cubicBezTo>
                      <a:pt x="52" y="14"/>
                      <a:pt x="55" y="14"/>
                      <a:pt x="57" y="13"/>
                    </a:cubicBezTo>
                    <a:cubicBezTo>
                      <a:pt x="59" y="11"/>
                      <a:pt x="60" y="10"/>
                      <a:pt x="61" y="8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11"/>
                      <a:pt x="60" y="13"/>
                      <a:pt x="58" y="14"/>
                    </a:cubicBezTo>
                    <a:cubicBezTo>
                      <a:pt x="56" y="15"/>
                      <a:pt x="54" y="16"/>
                      <a:pt x="51" y="16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Freeform 574">
                <a:extLst>
                  <a:ext uri="{FF2B5EF4-FFF2-40B4-BE49-F238E27FC236}">
                    <a16:creationId xmlns:a16="http://schemas.microsoft.com/office/drawing/2014/main" id="{D380D9D7-9466-4056-9D03-F9BC0A6D4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1115" y="1530350"/>
                <a:ext cx="55563" cy="41275"/>
              </a:xfrm>
              <a:custGeom>
                <a:avLst/>
                <a:gdLst>
                  <a:gd name="T0" fmla="*/ 13 w 15"/>
                  <a:gd name="T1" fmla="*/ 11 h 11"/>
                  <a:gd name="T2" fmla="*/ 14 w 15"/>
                  <a:gd name="T3" fmla="*/ 11 h 11"/>
                  <a:gd name="T4" fmla="*/ 14 w 15"/>
                  <a:gd name="T5" fmla="*/ 8 h 11"/>
                  <a:gd name="T6" fmla="*/ 2 w 15"/>
                  <a:gd name="T7" fmla="*/ 0 h 11"/>
                  <a:gd name="T8" fmla="*/ 0 w 15"/>
                  <a:gd name="T9" fmla="*/ 2 h 11"/>
                  <a:gd name="T10" fmla="*/ 1 w 15"/>
                  <a:gd name="T11" fmla="*/ 3 h 11"/>
                  <a:gd name="T12" fmla="*/ 11 w 15"/>
                  <a:gd name="T13" fmla="*/ 10 h 11"/>
                  <a:gd name="T14" fmla="*/ 13 w 15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1">
                    <a:moveTo>
                      <a:pt x="13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5" y="9"/>
                      <a:pt x="14" y="8"/>
                    </a:cubicBezTo>
                    <a:cubicBezTo>
                      <a:pt x="10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8" y="4"/>
                      <a:pt x="11" y="10"/>
                    </a:cubicBezTo>
                    <a:cubicBezTo>
                      <a:pt x="12" y="11"/>
                      <a:pt x="12" y="11"/>
                      <a:pt x="13" y="1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575">
                <a:extLst>
                  <a:ext uri="{FF2B5EF4-FFF2-40B4-BE49-F238E27FC236}">
                    <a16:creationId xmlns:a16="http://schemas.microsoft.com/office/drawing/2014/main" id="{511F7503-9C1E-459D-B25E-AA9720D4A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29664" y="1516063"/>
                <a:ext cx="65088" cy="41275"/>
              </a:xfrm>
              <a:custGeom>
                <a:avLst/>
                <a:gdLst>
                  <a:gd name="T0" fmla="*/ 2 w 17"/>
                  <a:gd name="T1" fmla="*/ 10 h 11"/>
                  <a:gd name="T2" fmla="*/ 4 w 17"/>
                  <a:gd name="T3" fmla="*/ 10 h 11"/>
                  <a:gd name="T4" fmla="*/ 15 w 17"/>
                  <a:gd name="T5" fmla="*/ 5 h 11"/>
                  <a:gd name="T6" fmla="*/ 16 w 17"/>
                  <a:gd name="T7" fmla="*/ 3 h 11"/>
                  <a:gd name="T8" fmla="*/ 15 w 17"/>
                  <a:gd name="T9" fmla="*/ 1 h 11"/>
                  <a:gd name="T10" fmla="*/ 1 w 17"/>
                  <a:gd name="T11" fmla="*/ 8 h 11"/>
                  <a:gd name="T12" fmla="*/ 1 w 17"/>
                  <a:gd name="T13" fmla="*/ 10 h 11"/>
                  <a:gd name="T14" fmla="*/ 2 w 17"/>
                  <a:gd name="T15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1">
                    <a:moveTo>
                      <a:pt x="2" y="10"/>
                    </a:moveTo>
                    <a:cubicBezTo>
                      <a:pt x="3" y="11"/>
                      <a:pt x="3" y="10"/>
                      <a:pt x="4" y="10"/>
                    </a:cubicBezTo>
                    <a:cubicBezTo>
                      <a:pt x="8" y="4"/>
                      <a:pt x="14" y="5"/>
                      <a:pt x="15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7" y="0"/>
                      <a:pt x="1" y="8"/>
                    </a:cubicBezTo>
                    <a:cubicBezTo>
                      <a:pt x="0" y="8"/>
                      <a:pt x="1" y="10"/>
                      <a:pt x="1" y="10"/>
                    </a:cubicBez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Freeform 577">
                <a:extLst>
                  <a:ext uri="{FF2B5EF4-FFF2-40B4-BE49-F238E27FC236}">
                    <a16:creationId xmlns:a16="http://schemas.microsoft.com/office/drawing/2014/main" id="{A99C01F8-DFFF-4F28-A37A-223023A68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9689" y="2259013"/>
                <a:ext cx="292100" cy="222250"/>
              </a:xfrm>
              <a:custGeom>
                <a:avLst/>
                <a:gdLst>
                  <a:gd name="T0" fmla="*/ 46 w 77"/>
                  <a:gd name="T1" fmla="*/ 13 h 59"/>
                  <a:gd name="T2" fmla="*/ 31 w 77"/>
                  <a:gd name="T3" fmla="*/ 3 h 59"/>
                  <a:gd name="T4" fmla="*/ 15 w 77"/>
                  <a:gd name="T5" fmla="*/ 5 h 59"/>
                  <a:gd name="T6" fmla="*/ 4 w 77"/>
                  <a:gd name="T7" fmla="*/ 16 h 59"/>
                  <a:gd name="T8" fmla="*/ 5 w 77"/>
                  <a:gd name="T9" fmla="*/ 34 h 59"/>
                  <a:gd name="T10" fmla="*/ 13 w 77"/>
                  <a:gd name="T11" fmla="*/ 40 h 59"/>
                  <a:gd name="T12" fmla="*/ 35 w 77"/>
                  <a:gd name="T13" fmla="*/ 52 h 59"/>
                  <a:gd name="T14" fmla="*/ 58 w 77"/>
                  <a:gd name="T15" fmla="*/ 59 h 59"/>
                  <a:gd name="T16" fmla="*/ 73 w 77"/>
                  <a:gd name="T17" fmla="*/ 43 h 59"/>
                  <a:gd name="T18" fmla="*/ 46 w 77"/>
                  <a:gd name="T19" fmla="*/ 1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59">
                    <a:moveTo>
                      <a:pt x="46" y="13"/>
                    </a:moveTo>
                    <a:cubicBezTo>
                      <a:pt x="31" y="3"/>
                      <a:pt x="31" y="3"/>
                      <a:pt x="31" y="3"/>
                    </a:cubicBezTo>
                    <a:cubicBezTo>
                      <a:pt x="26" y="0"/>
                      <a:pt x="19" y="1"/>
                      <a:pt x="15" y="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21"/>
                      <a:pt x="0" y="29"/>
                      <a:pt x="5" y="34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9" y="46"/>
                      <a:pt x="27" y="50"/>
                      <a:pt x="35" y="52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7" y="26"/>
                      <a:pt x="46" y="13"/>
                      <a:pt x="46" y="13"/>
                    </a:cubicBezTo>
                  </a:path>
                </a:pathLst>
              </a:custGeom>
              <a:solidFill>
                <a:srgbClr val="FF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578">
                <a:extLst>
                  <a:ext uri="{FF2B5EF4-FFF2-40B4-BE49-F238E27FC236}">
                    <a16:creationId xmlns:a16="http://schemas.microsoft.com/office/drawing/2014/main" id="{983DE9C6-243A-4C4E-B1DD-89A5850D6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5102" y="2205038"/>
                <a:ext cx="914400" cy="706437"/>
              </a:xfrm>
              <a:custGeom>
                <a:avLst/>
                <a:gdLst>
                  <a:gd name="T0" fmla="*/ 242 w 242"/>
                  <a:gd name="T1" fmla="*/ 20 h 187"/>
                  <a:gd name="T2" fmla="*/ 225 w 242"/>
                  <a:gd name="T3" fmla="*/ 59 h 187"/>
                  <a:gd name="T4" fmla="*/ 206 w 242"/>
                  <a:gd name="T5" fmla="*/ 98 h 187"/>
                  <a:gd name="T6" fmla="*/ 184 w 242"/>
                  <a:gd name="T7" fmla="*/ 136 h 187"/>
                  <a:gd name="T8" fmla="*/ 171 w 242"/>
                  <a:gd name="T9" fmla="*/ 155 h 187"/>
                  <a:gd name="T10" fmla="*/ 152 w 242"/>
                  <a:gd name="T11" fmla="*/ 174 h 187"/>
                  <a:gd name="T12" fmla="*/ 138 w 242"/>
                  <a:gd name="T13" fmla="*/ 183 h 187"/>
                  <a:gd name="T14" fmla="*/ 133 w 242"/>
                  <a:gd name="T15" fmla="*/ 185 h 187"/>
                  <a:gd name="T16" fmla="*/ 130 w 242"/>
                  <a:gd name="T17" fmla="*/ 186 h 187"/>
                  <a:gd name="T18" fmla="*/ 126 w 242"/>
                  <a:gd name="T19" fmla="*/ 186 h 187"/>
                  <a:gd name="T20" fmla="*/ 111 w 242"/>
                  <a:gd name="T21" fmla="*/ 185 h 187"/>
                  <a:gd name="T22" fmla="*/ 94 w 242"/>
                  <a:gd name="T23" fmla="*/ 178 h 187"/>
                  <a:gd name="T24" fmla="*/ 83 w 242"/>
                  <a:gd name="T25" fmla="*/ 170 h 187"/>
                  <a:gd name="T26" fmla="*/ 51 w 242"/>
                  <a:gd name="T27" fmla="*/ 137 h 187"/>
                  <a:gd name="T28" fmla="*/ 25 w 242"/>
                  <a:gd name="T29" fmla="*/ 103 h 187"/>
                  <a:gd name="T30" fmla="*/ 0 w 242"/>
                  <a:gd name="T31" fmla="*/ 68 h 187"/>
                  <a:gd name="T32" fmla="*/ 44 w 242"/>
                  <a:gd name="T33" fmla="*/ 39 h 187"/>
                  <a:gd name="T34" fmla="*/ 91 w 242"/>
                  <a:gd name="T35" fmla="*/ 104 h 187"/>
                  <a:gd name="T36" fmla="*/ 116 w 242"/>
                  <a:gd name="T37" fmla="*/ 130 h 187"/>
                  <a:gd name="T38" fmla="*/ 122 w 242"/>
                  <a:gd name="T39" fmla="*/ 134 h 187"/>
                  <a:gd name="T40" fmla="*/ 124 w 242"/>
                  <a:gd name="T41" fmla="*/ 135 h 187"/>
                  <a:gd name="T42" fmla="*/ 119 w 242"/>
                  <a:gd name="T43" fmla="*/ 135 h 187"/>
                  <a:gd name="T44" fmla="*/ 118 w 242"/>
                  <a:gd name="T45" fmla="*/ 136 h 187"/>
                  <a:gd name="T46" fmla="*/ 117 w 242"/>
                  <a:gd name="T47" fmla="*/ 136 h 187"/>
                  <a:gd name="T48" fmla="*/ 117 w 242"/>
                  <a:gd name="T49" fmla="*/ 136 h 187"/>
                  <a:gd name="T50" fmla="*/ 120 w 242"/>
                  <a:gd name="T51" fmla="*/ 134 h 187"/>
                  <a:gd name="T52" fmla="*/ 129 w 242"/>
                  <a:gd name="T53" fmla="*/ 123 h 187"/>
                  <a:gd name="T54" fmla="*/ 139 w 242"/>
                  <a:gd name="T55" fmla="*/ 108 h 187"/>
                  <a:gd name="T56" fmla="*/ 158 w 242"/>
                  <a:gd name="T57" fmla="*/ 74 h 187"/>
                  <a:gd name="T58" fmla="*/ 173 w 242"/>
                  <a:gd name="T59" fmla="*/ 37 h 187"/>
                  <a:gd name="T60" fmla="*/ 187 w 242"/>
                  <a:gd name="T61" fmla="*/ 0 h 187"/>
                  <a:gd name="T62" fmla="*/ 242 w 242"/>
                  <a:gd name="T63" fmla="*/ 2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2" h="187">
                    <a:moveTo>
                      <a:pt x="242" y="20"/>
                    </a:moveTo>
                    <a:cubicBezTo>
                      <a:pt x="236" y="33"/>
                      <a:pt x="231" y="46"/>
                      <a:pt x="225" y="59"/>
                    </a:cubicBezTo>
                    <a:cubicBezTo>
                      <a:pt x="219" y="72"/>
                      <a:pt x="213" y="85"/>
                      <a:pt x="206" y="98"/>
                    </a:cubicBezTo>
                    <a:cubicBezTo>
                      <a:pt x="200" y="111"/>
                      <a:pt x="192" y="123"/>
                      <a:pt x="184" y="136"/>
                    </a:cubicBezTo>
                    <a:cubicBezTo>
                      <a:pt x="180" y="142"/>
                      <a:pt x="176" y="149"/>
                      <a:pt x="171" y="155"/>
                    </a:cubicBezTo>
                    <a:cubicBezTo>
                      <a:pt x="166" y="161"/>
                      <a:pt x="160" y="168"/>
                      <a:pt x="152" y="174"/>
                    </a:cubicBezTo>
                    <a:cubicBezTo>
                      <a:pt x="149" y="177"/>
                      <a:pt x="144" y="180"/>
                      <a:pt x="138" y="183"/>
                    </a:cubicBezTo>
                    <a:cubicBezTo>
                      <a:pt x="136" y="184"/>
                      <a:pt x="134" y="184"/>
                      <a:pt x="133" y="185"/>
                    </a:cubicBezTo>
                    <a:cubicBezTo>
                      <a:pt x="130" y="186"/>
                      <a:pt x="130" y="186"/>
                      <a:pt x="130" y="186"/>
                    </a:cubicBezTo>
                    <a:cubicBezTo>
                      <a:pt x="129" y="186"/>
                      <a:pt x="127" y="186"/>
                      <a:pt x="126" y="186"/>
                    </a:cubicBezTo>
                    <a:cubicBezTo>
                      <a:pt x="120" y="187"/>
                      <a:pt x="115" y="186"/>
                      <a:pt x="111" y="185"/>
                    </a:cubicBezTo>
                    <a:cubicBezTo>
                      <a:pt x="103" y="183"/>
                      <a:pt x="99" y="180"/>
                      <a:pt x="94" y="178"/>
                    </a:cubicBezTo>
                    <a:cubicBezTo>
                      <a:pt x="90" y="175"/>
                      <a:pt x="87" y="172"/>
                      <a:pt x="83" y="170"/>
                    </a:cubicBezTo>
                    <a:cubicBezTo>
                      <a:pt x="70" y="159"/>
                      <a:pt x="61" y="148"/>
                      <a:pt x="51" y="137"/>
                    </a:cubicBezTo>
                    <a:cubicBezTo>
                      <a:pt x="42" y="125"/>
                      <a:pt x="33" y="114"/>
                      <a:pt x="25" y="103"/>
                    </a:cubicBezTo>
                    <a:cubicBezTo>
                      <a:pt x="16" y="91"/>
                      <a:pt x="8" y="80"/>
                      <a:pt x="0" y="68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58" y="62"/>
                      <a:pt x="74" y="84"/>
                      <a:pt x="91" y="104"/>
                    </a:cubicBezTo>
                    <a:cubicBezTo>
                      <a:pt x="99" y="114"/>
                      <a:pt x="108" y="123"/>
                      <a:pt x="116" y="130"/>
                    </a:cubicBezTo>
                    <a:cubicBezTo>
                      <a:pt x="118" y="132"/>
                      <a:pt x="120" y="133"/>
                      <a:pt x="122" y="134"/>
                    </a:cubicBezTo>
                    <a:cubicBezTo>
                      <a:pt x="123" y="135"/>
                      <a:pt x="125" y="136"/>
                      <a:pt x="124" y="135"/>
                    </a:cubicBezTo>
                    <a:cubicBezTo>
                      <a:pt x="123" y="135"/>
                      <a:pt x="122" y="135"/>
                      <a:pt x="119" y="135"/>
                    </a:cubicBezTo>
                    <a:cubicBezTo>
                      <a:pt x="119" y="135"/>
                      <a:pt x="118" y="135"/>
                      <a:pt x="118" y="136"/>
                    </a:cubicBez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17" y="136"/>
                      <a:pt x="117" y="136"/>
                      <a:pt x="117" y="136"/>
                    </a:cubicBezTo>
                    <a:cubicBezTo>
                      <a:pt x="117" y="136"/>
                      <a:pt x="118" y="135"/>
                      <a:pt x="120" y="134"/>
                    </a:cubicBezTo>
                    <a:cubicBezTo>
                      <a:pt x="122" y="131"/>
                      <a:pt x="126" y="127"/>
                      <a:pt x="129" y="123"/>
                    </a:cubicBezTo>
                    <a:cubicBezTo>
                      <a:pt x="133" y="118"/>
                      <a:pt x="136" y="113"/>
                      <a:pt x="139" y="108"/>
                    </a:cubicBezTo>
                    <a:cubicBezTo>
                      <a:pt x="146" y="97"/>
                      <a:pt x="152" y="85"/>
                      <a:pt x="158" y="74"/>
                    </a:cubicBezTo>
                    <a:cubicBezTo>
                      <a:pt x="163" y="62"/>
                      <a:pt x="169" y="49"/>
                      <a:pt x="173" y="37"/>
                    </a:cubicBezTo>
                    <a:cubicBezTo>
                      <a:pt x="178" y="25"/>
                      <a:pt x="183" y="12"/>
                      <a:pt x="187" y="0"/>
                    </a:cubicBezTo>
                    <a:cubicBezTo>
                      <a:pt x="242" y="20"/>
                      <a:pt x="242" y="20"/>
                      <a:pt x="242" y="20"/>
                    </a:cubicBezTo>
                  </a:path>
                </a:pathLst>
              </a:custGeom>
              <a:solidFill>
                <a:srgbClr val="407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0" name="Freeform 579">
                <a:extLst>
                  <a:ext uri="{FF2B5EF4-FFF2-40B4-BE49-F238E27FC236}">
                    <a16:creationId xmlns:a16="http://schemas.microsoft.com/office/drawing/2014/main" id="{6E7FD1CD-24AD-477B-87EC-65D5D37CE1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5102" y="2270125"/>
                <a:ext cx="700088" cy="641350"/>
              </a:xfrm>
              <a:custGeom>
                <a:avLst/>
                <a:gdLst>
                  <a:gd name="T0" fmla="*/ 123 w 185"/>
                  <a:gd name="T1" fmla="*/ 118 h 170"/>
                  <a:gd name="T2" fmla="*/ 123 w 185"/>
                  <a:gd name="T3" fmla="*/ 118 h 170"/>
                  <a:gd name="T4" fmla="*/ 124 w 185"/>
                  <a:gd name="T5" fmla="*/ 118 h 170"/>
                  <a:gd name="T6" fmla="*/ 124 w 185"/>
                  <a:gd name="T7" fmla="*/ 119 h 170"/>
                  <a:gd name="T8" fmla="*/ 124 w 185"/>
                  <a:gd name="T9" fmla="*/ 119 h 170"/>
                  <a:gd name="T10" fmla="*/ 123 w 185"/>
                  <a:gd name="T11" fmla="*/ 118 h 170"/>
                  <a:gd name="T12" fmla="*/ 123 w 185"/>
                  <a:gd name="T13" fmla="*/ 118 h 170"/>
                  <a:gd name="T14" fmla="*/ 181 w 185"/>
                  <a:gd name="T15" fmla="*/ 0 h 170"/>
                  <a:gd name="T16" fmla="*/ 173 w 185"/>
                  <a:gd name="T17" fmla="*/ 20 h 170"/>
                  <a:gd name="T18" fmla="*/ 158 w 185"/>
                  <a:gd name="T19" fmla="*/ 57 h 170"/>
                  <a:gd name="T20" fmla="*/ 139 w 185"/>
                  <a:gd name="T21" fmla="*/ 91 h 170"/>
                  <a:gd name="T22" fmla="*/ 129 w 185"/>
                  <a:gd name="T23" fmla="*/ 106 h 170"/>
                  <a:gd name="T24" fmla="*/ 120 w 185"/>
                  <a:gd name="T25" fmla="*/ 116 h 170"/>
                  <a:gd name="T26" fmla="*/ 116 w 185"/>
                  <a:gd name="T27" fmla="*/ 113 h 170"/>
                  <a:gd name="T28" fmla="*/ 91 w 185"/>
                  <a:gd name="T29" fmla="*/ 87 h 170"/>
                  <a:gd name="T30" fmla="*/ 44 w 185"/>
                  <a:gd name="T31" fmla="*/ 22 h 170"/>
                  <a:gd name="T32" fmla="*/ 37 w 185"/>
                  <a:gd name="T33" fmla="*/ 27 h 170"/>
                  <a:gd name="T34" fmla="*/ 2 w 185"/>
                  <a:gd name="T35" fmla="*/ 49 h 170"/>
                  <a:gd name="T36" fmla="*/ 0 w 185"/>
                  <a:gd name="T37" fmla="*/ 51 h 170"/>
                  <a:gd name="T38" fmla="*/ 25 w 185"/>
                  <a:gd name="T39" fmla="*/ 86 h 170"/>
                  <a:gd name="T40" fmla="*/ 51 w 185"/>
                  <a:gd name="T41" fmla="*/ 120 h 170"/>
                  <a:gd name="T42" fmla="*/ 83 w 185"/>
                  <a:gd name="T43" fmla="*/ 153 h 170"/>
                  <a:gd name="T44" fmla="*/ 94 w 185"/>
                  <a:gd name="T45" fmla="*/ 161 h 170"/>
                  <a:gd name="T46" fmla="*/ 111 w 185"/>
                  <a:gd name="T47" fmla="*/ 168 h 170"/>
                  <a:gd name="T48" fmla="*/ 121 w 185"/>
                  <a:gd name="T49" fmla="*/ 170 h 170"/>
                  <a:gd name="T50" fmla="*/ 126 w 185"/>
                  <a:gd name="T51" fmla="*/ 169 h 170"/>
                  <a:gd name="T52" fmla="*/ 130 w 185"/>
                  <a:gd name="T53" fmla="*/ 169 h 170"/>
                  <a:gd name="T54" fmla="*/ 133 w 185"/>
                  <a:gd name="T55" fmla="*/ 168 h 170"/>
                  <a:gd name="T56" fmla="*/ 138 w 185"/>
                  <a:gd name="T57" fmla="*/ 166 h 170"/>
                  <a:gd name="T58" fmla="*/ 152 w 185"/>
                  <a:gd name="T59" fmla="*/ 157 h 170"/>
                  <a:gd name="T60" fmla="*/ 171 w 185"/>
                  <a:gd name="T61" fmla="*/ 138 h 170"/>
                  <a:gd name="T62" fmla="*/ 184 w 185"/>
                  <a:gd name="T63" fmla="*/ 119 h 170"/>
                  <a:gd name="T64" fmla="*/ 185 w 185"/>
                  <a:gd name="T65" fmla="*/ 117 h 170"/>
                  <a:gd name="T66" fmla="*/ 183 w 185"/>
                  <a:gd name="T67" fmla="*/ 104 h 170"/>
                  <a:gd name="T68" fmla="*/ 179 w 185"/>
                  <a:gd name="T69" fmla="*/ 43 h 170"/>
                  <a:gd name="T70" fmla="*/ 181 w 185"/>
                  <a:gd name="T71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5" h="170">
                    <a:moveTo>
                      <a:pt x="123" y="118"/>
                    </a:moveTo>
                    <a:cubicBezTo>
                      <a:pt x="123" y="118"/>
                      <a:pt x="123" y="118"/>
                      <a:pt x="123" y="118"/>
                    </a:cubicBezTo>
                    <a:cubicBezTo>
                      <a:pt x="124" y="118"/>
                      <a:pt x="124" y="118"/>
                      <a:pt x="124" y="118"/>
                    </a:cubicBezTo>
                    <a:cubicBezTo>
                      <a:pt x="124" y="119"/>
                      <a:pt x="124" y="119"/>
                      <a:pt x="124" y="119"/>
                    </a:cubicBezTo>
                    <a:cubicBezTo>
                      <a:pt x="124" y="119"/>
                      <a:pt x="124" y="119"/>
                      <a:pt x="124" y="119"/>
                    </a:cubicBezTo>
                    <a:cubicBezTo>
                      <a:pt x="124" y="119"/>
                      <a:pt x="124" y="119"/>
                      <a:pt x="123" y="118"/>
                    </a:cubicBezTo>
                    <a:cubicBezTo>
                      <a:pt x="123" y="118"/>
                      <a:pt x="123" y="118"/>
                      <a:pt x="123" y="118"/>
                    </a:cubicBezTo>
                    <a:moveTo>
                      <a:pt x="181" y="0"/>
                    </a:moveTo>
                    <a:cubicBezTo>
                      <a:pt x="179" y="7"/>
                      <a:pt x="176" y="13"/>
                      <a:pt x="173" y="20"/>
                    </a:cubicBezTo>
                    <a:cubicBezTo>
                      <a:pt x="169" y="32"/>
                      <a:pt x="163" y="45"/>
                      <a:pt x="158" y="57"/>
                    </a:cubicBezTo>
                    <a:cubicBezTo>
                      <a:pt x="152" y="68"/>
                      <a:pt x="146" y="80"/>
                      <a:pt x="139" y="91"/>
                    </a:cubicBezTo>
                    <a:cubicBezTo>
                      <a:pt x="136" y="96"/>
                      <a:pt x="133" y="101"/>
                      <a:pt x="129" y="106"/>
                    </a:cubicBezTo>
                    <a:cubicBezTo>
                      <a:pt x="126" y="110"/>
                      <a:pt x="123" y="114"/>
                      <a:pt x="120" y="116"/>
                    </a:cubicBezTo>
                    <a:cubicBezTo>
                      <a:pt x="119" y="115"/>
                      <a:pt x="117" y="114"/>
                      <a:pt x="116" y="113"/>
                    </a:cubicBezTo>
                    <a:cubicBezTo>
                      <a:pt x="108" y="106"/>
                      <a:pt x="99" y="97"/>
                      <a:pt x="91" y="87"/>
                    </a:cubicBezTo>
                    <a:cubicBezTo>
                      <a:pt x="74" y="67"/>
                      <a:pt x="58" y="45"/>
                      <a:pt x="44" y="22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8" y="63"/>
                      <a:pt x="16" y="74"/>
                      <a:pt x="25" y="86"/>
                    </a:cubicBezTo>
                    <a:cubicBezTo>
                      <a:pt x="33" y="97"/>
                      <a:pt x="42" y="108"/>
                      <a:pt x="51" y="120"/>
                    </a:cubicBezTo>
                    <a:cubicBezTo>
                      <a:pt x="61" y="131"/>
                      <a:pt x="70" y="142"/>
                      <a:pt x="83" y="153"/>
                    </a:cubicBezTo>
                    <a:cubicBezTo>
                      <a:pt x="87" y="155"/>
                      <a:pt x="90" y="158"/>
                      <a:pt x="94" y="161"/>
                    </a:cubicBezTo>
                    <a:cubicBezTo>
                      <a:pt x="99" y="163"/>
                      <a:pt x="103" y="166"/>
                      <a:pt x="111" y="168"/>
                    </a:cubicBezTo>
                    <a:cubicBezTo>
                      <a:pt x="114" y="169"/>
                      <a:pt x="117" y="170"/>
                      <a:pt x="121" y="170"/>
                    </a:cubicBezTo>
                    <a:cubicBezTo>
                      <a:pt x="123" y="170"/>
                      <a:pt x="124" y="170"/>
                      <a:pt x="126" y="169"/>
                    </a:cubicBezTo>
                    <a:cubicBezTo>
                      <a:pt x="127" y="169"/>
                      <a:pt x="129" y="169"/>
                      <a:pt x="130" y="169"/>
                    </a:cubicBezTo>
                    <a:cubicBezTo>
                      <a:pt x="133" y="168"/>
                      <a:pt x="133" y="168"/>
                      <a:pt x="133" y="168"/>
                    </a:cubicBezTo>
                    <a:cubicBezTo>
                      <a:pt x="134" y="167"/>
                      <a:pt x="136" y="167"/>
                      <a:pt x="138" y="166"/>
                    </a:cubicBezTo>
                    <a:cubicBezTo>
                      <a:pt x="144" y="163"/>
                      <a:pt x="149" y="160"/>
                      <a:pt x="152" y="157"/>
                    </a:cubicBezTo>
                    <a:cubicBezTo>
                      <a:pt x="160" y="151"/>
                      <a:pt x="166" y="144"/>
                      <a:pt x="171" y="138"/>
                    </a:cubicBezTo>
                    <a:cubicBezTo>
                      <a:pt x="176" y="132"/>
                      <a:pt x="180" y="125"/>
                      <a:pt x="184" y="119"/>
                    </a:cubicBezTo>
                    <a:cubicBezTo>
                      <a:pt x="185" y="118"/>
                      <a:pt x="185" y="118"/>
                      <a:pt x="185" y="117"/>
                    </a:cubicBezTo>
                    <a:cubicBezTo>
                      <a:pt x="185" y="113"/>
                      <a:pt x="184" y="108"/>
                      <a:pt x="183" y="104"/>
                    </a:cubicBezTo>
                    <a:cubicBezTo>
                      <a:pt x="180" y="82"/>
                      <a:pt x="179" y="61"/>
                      <a:pt x="179" y="43"/>
                    </a:cubicBezTo>
                    <a:cubicBezTo>
                      <a:pt x="179" y="26"/>
                      <a:pt x="180" y="12"/>
                      <a:pt x="181" y="0"/>
                    </a:cubicBezTo>
                  </a:path>
                </a:pathLst>
              </a:custGeom>
              <a:solidFill>
                <a:srgbClr val="95C11F"/>
              </a:solidFill>
              <a:ln>
                <a:noFill/>
              </a:ln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581">
                <a:extLst>
                  <a:ext uri="{FF2B5EF4-FFF2-40B4-BE49-F238E27FC236}">
                    <a16:creationId xmlns:a16="http://schemas.microsoft.com/office/drawing/2014/main" id="{2FBE6DAB-64DF-45C7-9E4E-F38A73E42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7965" y="2043113"/>
                <a:ext cx="219075" cy="95250"/>
              </a:xfrm>
              <a:custGeom>
                <a:avLst/>
                <a:gdLst>
                  <a:gd name="T0" fmla="*/ 20 w 58"/>
                  <a:gd name="T1" fmla="*/ 0 h 25"/>
                  <a:gd name="T2" fmla="*/ 0 w 58"/>
                  <a:gd name="T3" fmla="*/ 1 h 25"/>
                  <a:gd name="T4" fmla="*/ 20 w 58"/>
                  <a:gd name="T5" fmla="*/ 0 h 25"/>
                  <a:gd name="T6" fmla="*/ 36 w 58"/>
                  <a:gd name="T7" fmla="*/ 0 h 25"/>
                  <a:gd name="T8" fmla="*/ 57 w 58"/>
                  <a:gd name="T9" fmla="*/ 17 h 25"/>
                  <a:gd name="T10" fmla="*/ 57 w 58"/>
                  <a:gd name="T11" fmla="*/ 25 h 25"/>
                  <a:gd name="T12" fmla="*/ 57 w 58"/>
                  <a:gd name="T13" fmla="*/ 25 h 25"/>
                  <a:gd name="T14" fmla="*/ 57 w 58"/>
                  <a:gd name="T15" fmla="*/ 17 h 25"/>
                  <a:gd name="T16" fmla="*/ 38 w 58"/>
                  <a:gd name="T17" fmla="*/ 1 h 25"/>
                  <a:gd name="T18" fmla="*/ 20 w 58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25">
                    <a:moveTo>
                      <a:pt x="20" y="0"/>
                    </a:moveTo>
                    <a:cubicBezTo>
                      <a:pt x="10" y="0"/>
                      <a:pt x="2" y="1"/>
                      <a:pt x="0" y="1"/>
                    </a:cubicBezTo>
                    <a:cubicBezTo>
                      <a:pt x="2" y="1"/>
                      <a:pt x="10" y="0"/>
                      <a:pt x="20" y="0"/>
                    </a:cubicBezTo>
                    <a:cubicBezTo>
                      <a:pt x="26" y="0"/>
                      <a:pt x="31" y="0"/>
                      <a:pt x="36" y="0"/>
                    </a:cubicBezTo>
                    <a:cubicBezTo>
                      <a:pt x="50" y="2"/>
                      <a:pt x="58" y="9"/>
                      <a:pt x="57" y="17"/>
                    </a:cubicBezTo>
                    <a:cubicBezTo>
                      <a:pt x="57" y="20"/>
                      <a:pt x="57" y="22"/>
                      <a:pt x="57" y="25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7" y="22"/>
                      <a:pt x="57" y="20"/>
                      <a:pt x="57" y="17"/>
                    </a:cubicBezTo>
                    <a:cubicBezTo>
                      <a:pt x="58" y="9"/>
                      <a:pt x="50" y="2"/>
                      <a:pt x="38" y="1"/>
                    </a:cubicBezTo>
                    <a:cubicBezTo>
                      <a:pt x="32" y="0"/>
                      <a:pt x="26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Freeform 582">
                <a:extLst>
                  <a:ext uri="{FF2B5EF4-FFF2-40B4-BE49-F238E27FC236}">
                    <a16:creationId xmlns:a16="http://schemas.microsoft.com/office/drawing/2014/main" id="{BE359BF6-5EA2-4105-BDF9-5D206E7C32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78940" y="2489200"/>
                <a:ext cx="3175" cy="60325"/>
              </a:xfrm>
              <a:custGeom>
                <a:avLst/>
                <a:gdLst>
                  <a:gd name="T0" fmla="*/ 0 w 1"/>
                  <a:gd name="T1" fmla="*/ 16 h 16"/>
                  <a:gd name="T2" fmla="*/ 0 w 1"/>
                  <a:gd name="T3" fmla="*/ 16 h 16"/>
                  <a:gd name="T4" fmla="*/ 0 w 1"/>
                  <a:gd name="T5" fmla="*/ 16 h 16"/>
                  <a:gd name="T6" fmla="*/ 0 w 1"/>
                  <a:gd name="T7" fmla="*/ 15 h 16"/>
                  <a:gd name="T8" fmla="*/ 0 w 1"/>
                  <a:gd name="T9" fmla="*/ 15 h 16"/>
                  <a:gd name="T10" fmla="*/ 0 w 1"/>
                  <a:gd name="T11" fmla="*/ 15 h 16"/>
                  <a:gd name="T12" fmla="*/ 0 w 1"/>
                  <a:gd name="T13" fmla="*/ 13 h 16"/>
                  <a:gd name="T14" fmla="*/ 0 w 1"/>
                  <a:gd name="T15" fmla="*/ 14 h 16"/>
                  <a:gd name="T16" fmla="*/ 0 w 1"/>
                  <a:gd name="T17" fmla="*/ 13 h 16"/>
                  <a:gd name="T18" fmla="*/ 0 w 1"/>
                  <a:gd name="T19" fmla="*/ 12 h 16"/>
                  <a:gd name="T20" fmla="*/ 0 w 1"/>
                  <a:gd name="T21" fmla="*/ 13 h 16"/>
                  <a:gd name="T22" fmla="*/ 0 w 1"/>
                  <a:gd name="T23" fmla="*/ 12 h 16"/>
                  <a:gd name="T24" fmla="*/ 1 w 1"/>
                  <a:gd name="T25" fmla="*/ 0 h 16"/>
                  <a:gd name="T26" fmla="*/ 0 w 1"/>
                  <a:gd name="T27" fmla="*/ 12 h 16"/>
                  <a:gd name="T28" fmla="*/ 1 w 1"/>
                  <a:gd name="T29" fmla="*/ 0 h 16"/>
                  <a:gd name="T30" fmla="*/ 1 w 1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moveTo>
                      <a:pt x="0" y="13"/>
                    </a:moveTo>
                    <a:cubicBezTo>
                      <a:pt x="0" y="13"/>
                      <a:pt x="0" y="14"/>
                      <a:pt x="0" y="14"/>
                    </a:cubicBezTo>
                    <a:cubicBezTo>
                      <a:pt x="0" y="14"/>
                      <a:pt x="0" y="13"/>
                      <a:pt x="0" y="13"/>
                    </a:cubicBezTo>
                    <a:moveTo>
                      <a:pt x="0" y="12"/>
                    </a:moveTo>
                    <a:cubicBezTo>
                      <a:pt x="0" y="12"/>
                      <a:pt x="0" y="12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1" y="0"/>
                    </a:moveTo>
                    <a:cubicBezTo>
                      <a:pt x="0" y="4"/>
                      <a:pt x="0" y="8"/>
                      <a:pt x="0" y="12"/>
                    </a:cubicBezTo>
                    <a:cubicBezTo>
                      <a:pt x="0" y="8"/>
                      <a:pt x="0" y="4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583">
                <a:extLst>
                  <a:ext uri="{FF2B5EF4-FFF2-40B4-BE49-F238E27FC236}">
                    <a16:creationId xmlns:a16="http://schemas.microsoft.com/office/drawing/2014/main" id="{DC99567B-48C0-4B17-BA4F-C12F836DF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1377" y="2043113"/>
                <a:ext cx="976313" cy="1395412"/>
              </a:xfrm>
              <a:custGeom>
                <a:avLst/>
                <a:gdLst>
                  <a:gd name="T0" fmla="*/ 188 w 258"/>
                  <a:gd name="T1" fmla="*/ 0 h 370"/>
                  <a:gd name="T2" fmla="*/ 168 w 258"/>
                  <a:gd name="T3" fmla="*/ 1 h 370"/>
                  <a:gd name="T4" fmla="*/ 168 w 258"/>
                  <a:gd name="T5" fmla="*/ 1 h 370"/>
                  <a:gd name="T6" fmla="*/ 168 w 258"/>
                  <a:gd name="T7" fmla="*/ 1 h 370"/>
                  <a:gd name="T8" fmla="*/ 162 w 258"/>
                  <a:gd name="T9" fmla="*/ 7 h 370"/>
                  <a:gd name="T10" fmla="*/ 117 w 258"/>
                  <a:gd name="T11" fmla="*/ 66 h 370"/>
                  <a:gd name="T12" fmla="*/ 86 w 258"/>
                  <a:gd name="T13" fmla="*/ 129 h 370"/>
                  <a:gd name="T14" fmla="*/ 72 w 258"/>
                  <a:gd name="T15" fmla="*/ 53 h 370"/>
                  <a:gd name="T16" fmla="*/ 74 w 258"/>
                  <a:gd name="T17" fmla="*/ 9 h 370"/>
                  <a:gd name="T18" fmla="*/ 25 w 258"/>
                  <a:gd name="T19" fmla="*/ 18 h 370"/>
                  <a:gd name="T20" fmla="*/ 6 w 258"/>
                  <a:gd name="T21" fmla="*/ 35 h 370"/>
                  <a:gd name="T22" fmla="*/ 0 w 258"/>
                  <a:gd name="T23" fmla="*/ 103 h 370"/>
                  <a:gd name="T24" fmla="*/ 4 w 258"/>
                  <a:gd name="T25" fmla="*/ 164 h 370"/>
                  <a:gd name="T26" fmla="*/ 24 w 258"/>
                  <a:gd name="T27" fmla="*/ 370 h 370"/>
                  <a:gd name="T28" fmla="*/ 258 w 258"/>
                  <a:gd name="T29" fmla="*/ 344 h 370"/>
                  <a:gd name="T30" fmla="*/ 232 w 258"/>
                  <a:gd name="T31" fmla="*/ 233 h 370"/>
                  <a:gd name="T32" fmla="*/ 213 w 258"/>
                  <a:gd name="T33" fmla="*/ 242 h 370"/>
                  <a:gd name="T34" fmla="*/ 175 w 258"/>
                  <a:gd name="T35" fmla="*/ 257 h 370"/>
                  <a:gd name="T36" fmla="*/ 137 w 258"/>
                  <a:gd name="T37" fmla="*/ 270 h 370"/>
                  <a:gd name="T38" fmla="*/ 134 w 258"/>
                  <a:gd name="T39" fmla="*/ 261 h 370"/>
                  <a:gd name="T40" fmla="*/ 110 w 258"/>
                  <a:gd name="T41" fmla="*/ 268 h 370"/>
                  <a:gd name="T42" fmla="*/ 93 w 258"/>
                  <a:gd name="T43" fmla="*/ 272 h 370"/>
                  <a:gd name="T44" fmla="*/ 89 w 258"/>
                  <a:gd name="T45" fmla="*/ 273 h 370"/>
                  <a:gd name="T46" fmla="*/ 78 w 258"/>
                  <a:gd name="T47" fmla="*/ 265 h 370"/>
                  <a:gd name="T48" fmla="*/ 71 w 258"/>
                  <a:gd name="T49" fmla="*/ 252 h 370"/>
                  <a:gd name="T50" fmla="*/ 78 w 258"/>
                  <a:gd name="T51" fmla="*/ 235 h 370"/>
                  <a:gd name="T52" fmla="*/ 94 w 258"/>
                  <a:gd name="T53" fmla="*/ 229 h 370"/>
                  <a:gd name="T54" fmla="*/ 104 w 258"/>
                  <a:gd name="T55" fmla="*/ 227 h 370"/>
                  <a:gd name="T56" fmla="*/ 105 w 258"/>
                  <a:gd name="T57" fmla="*/ 227 h 370"/>
                  <a:gd name="T58" fmla="*/ 124 w 258"/>
                  <a:gd name="T59" fmla="*/ 228 h 370"/>
                  <a:gd name="T60" fmla="*/ 122 w 258"/>
                  <a:gd name="T61" fmla="*/ 220 h 370"/>
                  <a:gd name="T62" fmla="*/ 122 w 258"/>
                  <a:gd name="T63" fmla="*/ 220 h 370"/>
                  <a:gd name="T64" fmla="*/ 158 w 258"/>
                  <a:gd name="T65" fmla="*/ 208 h 370"/>
                  <a:gd name="T66" fmla="*/ 193 w 258"/>
                  <a:gd name="T67" fmla="*/ 195 h 370"/>
                  <a:gd name="T68" fmla="*/ 219 w 258"/>
                  <a:gd name="T69" fmla="*/ 183 h 370"/>
                  <a:gd name="T70" fmla="*/ 215 w 258"/>
                  <a:gd name="T71" fmla="*/ 154 h 370"/>
                  <a:gd name="T72" fmla="*/ 215 w 258"/>
                  <a:gd name="T73" fmla="*/ 152 h 370"/>
                  <a:gd name="T74" fmla="*/ 216 w 258"/>
                  <a:gd name="T75" fmla="*/ 134 h 370"/>
                  <a:gd name="T76" fmla="*/ 216 w 258"/>
                  <a:gd name="T77" fmla="*/ 134 h 370"/>
                  <a:gd name="T78" fmla="*/ 216 w 258"/>
                  <a:gd name="T79" fmla="*/ 133 h 370"/>
                  <a:gd name="T80" fmla="*/ 216 w 258"/>
                  <a:gd name="T81" fmla="*/ 133 h 370"/>
                  <a:gd name="T82" fmla="*/ 216 w 258"/>
                  <a:gd name="T83" fmla="*/ 132 h 370"/>
                  <a:gd name="T84" fmla="*/ 216 w 258"/>
                  <a:gd name="T85" fmla="*/ 131 h 370"/>
                  <a:gd name="T86" fmla="*/ 216 w 258"/>
                  <a:gd name="T87" fmla="*/ 131 h 370"/>
                  <a:gd name="T88" fmla="*/ 216 w 258"/>
                  <a:gd name="T89" fmla="*/ 130 h 370"/>
                  <a:gd name="T90" fmla="*/ 216 w 258"/>
                  <a:gd name="T91" fmla="*/ 130 h 370"/>
                  <a:gd name="T92" fmla="*/ 217 w 258"/>
                  <a:gd name="T93" fmla="*/ 118 h 370"/>
                  <a:gd name="T94" fmla="*/ 215 w 258"/>
                  <a:gd name="T95" fmla="*/ 115 h 370"/>
                  <a:gd name="T96" fmla="*/ 195 w 258"/>
                  <a:gd name="T97" fmla="*/ 83 h 370"/>
                  <a:gd name="T98" fmla="*/ 173 w 258"/>
                  <a:gd name="T99" fmla="*/ 52 h 370"/>
                  <a:gd name="T100" fmla="*/ 173 w 258"/>
                  <a:gd name="T101" fmla="*/ 52 h 370"/>
                  <a:gd name="T102" fmla="*/ 173 w 258"/>
                  <a:gd name="T103" fmla="*/ 52 h 370"/>
                  <a:gd name="T104" fmla="*/ 221 w 258"/>
                  <a:gd name="T105" fmla="*/ 19 h 370"/>
                  <a:gd name="T106" fmla="*/ 225 w 258"/>
                  <a:gd name="T107" fmla="*/ 25 h 370"/>
                  <a:gd name="T108" fmla="*/ 225 w 258"/>
                  <a:gd name="T109" fmla="*/ 17 h 370"/>
                  <a:gd name="T110" fmla="*/ 204 w 258"/>
                  <a:gd name="T111" fmla="*/ 0 h 370"/>
                  <a:gd name="T112" fmla="*/ 188 w 258"/>
                  <a:gd name="T113" fmla="*/ 0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8" h="370">
                    <a:moveTo>
                      <a:pt x="188" y="0"/>
                    </a:moveTo>
                    <a:cubicBezTo>
                      <a:pt x="178" y="0"/>
                      <a:pt x="170" y="1"/>
                      <a:pt x="168" y="1"/>
                    </a:cubicBezTo>
                    <a:cubicBezTo>
                      <a:pt x="168" y="1"/>
                      <a:pt x="168" y="1"/>
                      <a:pt x="168" y="1"/>
                    </a:cubicBezTo>
                    <a:cubicBezTo>
                      <a:pt x="168" y="1"/>
                      <a:pt x="168" y="1"/>
                      <a:pt x="168" y="1"/>
                    </a:cubicBezTo>
                    <a:cubicBezTo>
                      <a:pt x="166" y="2"/>
                      <a:pt x="164" y="4"/>
                      <a:pt x="162" y="7"/>
                    </a:cubicBezTo>
                    <a:cubicBezTo>
                      <a:pt x="151" y="20"/>
                      <a:pt x="133" y="42"/>
                      <a:pt x="117" y="66"/>
                    </a:cubicBezTo>
                    <a:cubicBezTo>
                      <a:pt x="102" y="88"/>
                      <a:pt x="89" y="111"/>
                      <a:pt x="86" y="129"/>
                    </a:cubicBezTo>
                    <a:cubicBezTo>
                      <a:pt x="75" y="111"/>
                      <a:pt x="72" y="79"/>
                      <a:pt x="72" y="53"/>
                    </a:cubicBezTo>
                    <a:cubicBezTo>
                      <a:pt x="72" y="29"/>
                      <a:pt x="74" y="9"/>
                      <a:pt x="74" y="9"/>
                    </a:cubicBezTo>
                    <a:cubicBezTo>
                      <a:pt x="63" y="10"/>
                      <a:pt x="41" y="14"/>
                      <a:pt x="25" y="18"/>
                    </a:cubicBezTo>
                    <a:cubicBezTo>
                      <a:pt x="14" y="21"/>
                      <a:pt x="7" y="28"/>
                      <a:pt x="6" y="35"/>
                    </a:cubicBezTo>
                    <a:cubicBezTo>
                      <a:pt x="3" y="48"/>
                      <a:pt x="0" y="72"/>
                      <a:pt x="0" y="103"/>
                    </a:cubicBezTo>
                    <a:cubicBezTo>
                      <a:pt x="0" y="121"/>
                      <a:pt x="1" y="142"/>
                      <a:pt x="4" y="164"/>
                    </a:cubicBezTo>
                    <a:cubicBezTo>
                      <a:pt x="16" y="244"/>
                      <a:pt x="24" y="370"/>
                      <a:pt x="24" y="370"/>
                    </a:cubicBezTo>
                    <a:cubicBezTo>
                      <a:pt x="24" y="370"/>
                      <a:pt x="156" y="361"/>
                      <a:pt x="258" y="344"/>
                    </a:cubicBezTo>
                    <a:cubicBezTo>
                      <a:pt x="254" y="313"/>
                      <a:pt x="242" y="271"/>
                      <a:pt x="232" y="233"/>
                    </a:cubicBezTo>
                    <a:cubicBezTo>
                      <a:pt x="226" y="236"/>
                      <a:pt x="219" y="239"/>
                      <a:pt x="213" y="242"/>
                    </a:cubicBezTo>
                    <a:cubicBezTo>
                      <a:pt x="200" y="247"/>
                      <a:pt x="188" y="252"/>
                      <a:pt x="175" y="257"/>
                    </a:cubicBezTo>
                    <a:cubicBezTo>
                      <a:pt x="162" y="261"/>
                      <a:pt x="150" y="266"/>
                      <a:pt x="137" y="270"/>
                    </a:cubicBezTo>
                    <a:cubicBezTo>
                      <a:pt x="134" y="261"/>
                      <a:pt x="134" y="261"/>
                      <a:pt x="134" y="261"/>
                    </a:cubicBezTo>
                    <a:cubicBezTo>
                      <a:pt x="124" y="267"/>
                      <a:pt x="110" y="268"/>
                      <a:pt x="110" y="268"/>
                    </a:cubicBezTo>
                    <a:cubicBezTo>
                      <a:pt x="93" y="272"/>
                      <a:pt x="93" y="272"/>
                      <a:pt x="93" y="272"/>
                    </a:cubicBezTo>
                    <a:cubicBezTo>
                      <a:pt x="92" y="273"/>
                      <a:pt x="90" y="273"/>
                      <a:pt x="89" y="273"/>
                    </a:cubicBezTo>
                    <a:cubicBezTo>
                      <a:pt x="84" y="273"/>
                      <a:pt x="80" y="270"/>
                      <a:pt x="78" y="265"/>
                    </a:cubicBezTo>
                    <a:cubicBezTo>
                      <a:pt x="71" y="252"/>
                      <a:pt x="71" y="252"/>
                      <a:pt x="71" y="252"/>
                    </a:cubicBezTo>
                    <a:cubicBezTo>
                      <a:pt x="68" y="245"/>
                      <a:pt x="71" y="238"/>
                      <a:pt x="78" y="235"/>
                    </a:cubicBezTo>
                    <a:cubicBezTo>
                      <a:pt x="94" y="229"/>
                      <a:pt x="94" y="229"/>
                      <a:pt x="94" y="229"/>
                    </a:cubicBezTo>
                    <a:cubicBezTo>
                      <a:pt x="97" y="228"/>
                      <a:pt x="100" y="227"/>
                      <a:pt x="104" y="227"/>
                    </a:cubicBezTo>
                    <a:cubicBezTo>
                      <a:pt x="104" y="227"/>
                      <a:pt x="104" y="227"/>
                      <a:pt x="105" y="227"/>
                    </a:cubicBezTo>
                    <a:cubicBezTo>
                      <a:pt x="124" y="228"/>
                      <a:pt x="124" y="228"/>
                      <a:pt x="124" y="228"/>
                    </a:cubicBezTo>
                    <a:cubicBezTo>
                      <a:pt x="122" y="220"/>
                      <a:pt x="122" y="220"/>
                      <a:pt x="122" y="220"/>
                    </a:cubicBezTo>
                    <a:cubicBezTo>
                      <a:pt x="122" y="220"/>
                      <a:pt x="122" y="220"/>
                      <a:pt x="122" y="220"/>
                    </a:cubicBezTo>
                    <a:cubicBezTo>
                      <a:pt x="133" y="217"/>
                      <a:pt x="146" y="212"/>
                      <a:pt x="158" y="208"/>
                    </a:cubicBezTo>
                    <a:cubicBezTo>
                      <a:pt x="170" y="204"/>
                      <a:pt x="182" y="200"/>
                      <a:pt x="193" y="195"/>
                    </a:cubicBezTo>
                    <a:cubicBezTo>
                      <a:pt x="202" y="191"/>
                      <a:pt x="211" y="187"/>
                      <a:pt x="219" y="183"/>
                    </a:cubicBezTo>
                    <a:cubicBezTo>
                      <a:pt x="216" y="171"/>
                      <a:pt x="215" y="161"/>
                      <a:pt x="215" y="154"/>
                    </a:cubicBezTo>
                    <a:cubicBezTo>
                      <a:pt x="215" y="153"/>
                      <a:pt x="215" y="153"/>
                      <a:pt x="215" y="152"/>
                    </a:cubicBezTo>
                    <a:cubicBezTo>
                      <a:pt x="215" y="147"/>
                      <a:pt x="215" y="141"/>
                      <a:pt x="216" y="134"/>
                    </a:cubicBezTo>
                    <a:cubicBezTo>
                      <a:pt x="216" y="134"/>
                      <a:pt x="216" y="134"/>
                      <a:pt x="216" y="134"/>
                    </a:cubicBezTo>
                    <a:cubicBezTo>
                      <a:pt x="216" y="134"/>
                      <a:pt x="216" y="133"/>
                      <a:pt x="216" y="133"/>
                    </a:cubicBezTo>
                    <a:cubicBezTo>
                      <a:pt x="216" y="133"/>
                      <a:pt x="216" y="133"/>
                      <a:pt x="216" y="133"/>
                    </a:cubicBezTo>
                    <a:cubicBezTo>
                      <a:pt x="216" y="133"/>
                      <a:pt x="216" y="132"/>
                      <a:pt x="216" y="132"/>
                    </a:cubicBezTo>
                    <a:cubicBezTo>
                      <a:pt x="216" y="132"/>
                      <a:pt x="216" y="131"/>
                      <a:pt x="216" y="131"/>
                    </a:cubicBezTo>
                    <a:cubicBezTo>
                      <a:pt x="216" y="131"/>
                      <a:pt x="216" y="131"/>
                      <a:pt x="216" y="131"/>
                    </a:cubicBezTo>
                    <a:cubicBezTo>
                      <a:pt x="216" y="130"/>
                      <a:pt x="216" y="130"/>
                      <a:pt x="216" y="130"/>
                    </a:cubicBezTo>
                    <a:cubicBezTo>
                      <a:pt x="216" y="130"/>
                      <a:pt x="216" y="130"/>
                      <a:pt x="216" y="130"/>
                    </a:cubicBezTo>
                    <a:cubicBezTo>
                      <a:pt x="216" y="126"/>
                      <a:pt x="216" y="122"/>
                      <a:pt x="217" y="118"/>
                    </a:cubicBezTo>
                    <a:cubicBezTo>
                      <a:pt x="216" y="117"/>
                      <a:pt x="215" y="116"/>
                      <a:pt x="215" y="115"/>
                    </a:cubicBezTo>
                    <a:cubicBezTo>
                      <a:pt x="209" y="104"/>
                      <a:pt x="202" y="93"/>
                      <a:pt x="195" y="83"/>
                    </a:cubicBezTo>
                    <a:cubicBezTo>
                      <a:pt x="188" y="73"/>
                      <a:pt x="181" y="6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173" y="52"/>
                      <a:pt x="173" y="52"/>
                      <a:pt x="173" y="52"/>
                    </a:cubicBezTo>
                    <a:cubicBezTo>
                      <a:pt x="221" y="19"/>
                      <a:pt x="221" y="19"/>
                      <a:pt x="221" y="19"/>
                    </a:cubicBezTo>
                    <a:cubicBezTo>
                      <a:pt x="222" y="21"/>
                      <a:pt x="223" y="23"/>
                      <a:pt x="225" y="25"/>
                    </a:cubicBezTo>
                    <a:cubicBezTo>
                      <a:pt x="225" y="22"/>
                      <a:pt x="225" y="20"/>
                      <a:pt x="225" y="17"/>
                    </a:cubicBezTo>
                    <a:cubicBezTo>
                      <a:pt x="226" y="9"/>
                      <a:pt x="218" y="2"/>
                      <a:pt x="204" y="0"/>
                    </a:cubicBezTo>
                    <a:cubicBezTo>
                      <a:pt x="199" y="0"/>
                      <a:pt x="194" y="0"/>
                      <a:pt x="188" y="0"/>
                    </a:cubicBezTo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4" name="Freeform 584">
                <a:extLst>
                  <a:ext uri="{FF2B5EF4-FFF2-40B4-BE49-F238E27FC236}">
                    <a16:creationId xmlns:a16="http://schemas.microsoft.com/office/drawing/2014/main" id="{6D370D0F-5713-4B1E-9F74-1DB19D8DE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7227" y="2530475"/>
                <a:ext cx="687388" cy="776287"/>
              </a:xfrm>
              <a:custGeom>
                <a:avLst/>
                <a:gdLst>
                  <a:gd name="T0" fmla="*/ 174 w 182"/>
                  <a:gd name="T1" fmla="*/ 206 h 206"/>
                  <a:gd name="T2" fmla="*/ 52 w 182"/>
                  <a:gd name="T3" fmla="*/ 206 h 206"/>
                  <a:gd name="T4" fmla="*/ 42 w 182"/>
                  <a:gd name="T5" fmla="*/ 198 h 206"/>
                  <a:gd name="T6" fmla="*/ 1 w 182"/>
                  <a:gd name="T7" fmla="*/ 8 h 206"/>
                  <a:gd name="T8" fmla="*/ 8 w 182"/>
                  <a:gd name="T9" fmla="*/ 0 h 206"/>
                  <a:gd name="T10" fmla="*/ 130 w 182"/>
                  <a:gd name="T11" fmla="*/ 0 h 206"/>
                  <a:gd name="T12" fmla="*/ 140 w 182"/>
                  <a:gd name="T13" fmla="*/ 8 h 206"/>
                  <a:gd name="T14" fmla="*/ 181 w 182"/>
                  <a:gd name="T15" fmla="*/ 198 h 206"/>
                  <a:gd name="T16" fmla="*/ 174 w 182"/>
                  <a:gd name="T17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206">
                    <a:moveTo>
                      <a:pt x="174" y="206"/>
                    </a:moveTo>
                    <a:cubicBezTo>
                      <a:pt x="52" y="206"/>
                      <a:pt x="52" y="206"/>
                      <a:pt x="52" y="206"/>
                    </a:cubicBezTo>
                    <a:cubicBezTo>
                      <a:pt x="47" y="206"/>
                      <a:pt x="43" y="203"/>
                      <a:pt x="42" y="19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4" y="0"/>
                      <a:pt x="139" y="3"/>
                      <a:pt x="140" y="8"/>
                    </a:cubicBezTo>
                    <a:cubicBezTo>
                      <a:pt x="181" y="198"/>
                      <a:pt x="181" y="198"/>
                      <a:pt x="181" y="198"/>
                    </a:cubicBezTo>
                    <a:cubicBezTo>
                      <a:pt x="182" y="203"/>
                      <a:pt x="179" y="206"/>
                      <a:pt x="174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 585">
                <a:extLst>
                  <a:ext uri="{FF2B5EF4-FFF2-40B4-BE49-F238E27FC236}">
                    <a16:creationId xmlns:a16="http://schemas.microsoft.com/office/drawing/2014/main" id="{CF749775-6B73-49BB-8907-5D4A966D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0239" y="2522538"/>
                <a:ext cx="700088" cy="792162"/>
              </a:xfrm>
              <a:custGeom>
                <a:avLst/>
                <a:gdLst>
                  <a:gd name="T0" fmla="*/ 177 w 185"/>
                  <a:gd name="T1" fmla="*/ 210 h 210"/>
                  <a:gd name="T2" fmla="*/ 53 w 185"/>
                  <a:gd name="T3" fmla="*/ 210 h 210"/>
                  <a:gd name="T4" fmla="*/ 43 w 185"/>
                  <a:gd name="T5" fmla="*/ 201 h 210"/>
                  <a:gd name="T6" fmla="*/ 1 w 185"/>
                  <a:gd name="T7" fmla="*/ 9 h 210"/>
                  <a:gd name="T8" fmla="*/ 8 w 185"/>
                  <a:gd name="T9" fmla="*/ 0 h 210"/>
                  <a:gd name="T10" fmla="*/ 132 w 185"/>
                  <a:gd name="T11" fmla="*/ 0 h 210"/>
                  <a:gd name="T12" fmla="*/ 143 w 185"/>
                  <a:gd name="T13" fmla="*/ 9 h 210"/>
                  <a:gd name="T14" fmla="*/ 184 w 185"/>
                  <a:gd name="T15" fmla="*/ 201 h 210"/>
                  <a:gd name="T16" fmla="*/ 177 w 185"/>
                  <a:gd name="T1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10">
                    <a:moveTo>
                      <a:pt x="177" y="210"/>
                    </a:moveTo>
                    <a:cubicBezTo>
                      <a:pt x="53" y="210"/>
                      <a:pt x="53" y="210"/>
                      <a:pt x="53" y="210"/>
                    </a:cubicBezTo>
                    <a:cubicBezTo>
                      <a:pt x="49" y="210"/>
                      <a:pt x="44" y="206"/>
                      <a:pt x="43" y="20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7" y="0"/>
                      <a:pt x="142" y="4"/>
                      <a:pt x="143" y="9"/>
                    </a:cubicBezTo>
                    <a:cubicBezTo>
                      <a:pt x="184" y="201"/>
                      <a:pt x="184" y="201"/>
                      <a:pt x="184" y="201"/>
                    </a:cubicBezTo>
                    <a:cubicBezTo>
                      <a:pt x="185" y="206"/>
                      <a:pt x="182" y="210"/>
                      <a:pt x="177" y="210"/>
                    </a:cubicBez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Freeform 586">
                <a:extLst>
                  <a:ext uri="{FF2B5EF4-FFF2-40B4-BE49-F238E27FC236}">
                    <a16:creationId xmlns:a16="http://schemas.microsoft.com/office/drawing/2014/main" id="{9ACEF0A9-6CDE-47A8-8BA1-9F69332E3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8552" y="2900363"/>
                <a:ext cx="292100" cy="176212"/>
              </a:xfrm>
              <a:custGeom>
                <a:avLst/>
                <a:gdLst>
                  <a:gd name="T0" fmla="*/ 68 w 77"/>
                  <a:gd name="T1" fmla="*/ 1 h 47"/>
                  <a:gd name="T2" fmla="*/ 37 w 77"/>
                  <a:gd name="T3" fmla="*/ 0 h 47"/>
                  <a:gd name="T4" fmla="*/ 26 w 77"/>
                  <a:gd name="T5" fmla="*/ 2 h 47"/>
                  <a:gd name="T6" fmla="*/ 10 w 77"/>
                  <a:gd name="T7" fmla="*/ 8 h 47"/>
                  <a:gd name="T8" fmla="*/ 3 w 77"/>
                  <a:gd name="T9" fmla="*/ 25 h 47"/>
                  <a:gd name="T10" fmla="*/ 10 w 77"/>
                  <a:gd name="T11" fmla="*/ 38 h 47"/>
                  <a:gd name="T12" fmla="*/ 25 w 77"/>
                  <a:gd name="T13" fmla="*/ 45 h 47"/>
                  <a:gd name="T14" fmla="*/ 42 w 77"/>
                  <a:gd name="T15" fmla="*/ 41 h 47"/>
                  <a:gd name="T16" fmla="*/ 77 w 77"/>
                  <a:gd name="T17" fmla="*/ 21 h 47"/>
                  <a:gd name="T18" fmla="*/ 68 w 77"/>
                  <a:gd name="T19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47">
                    <a:moveTo>
                      <a:pt x="68" y="1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29" y="1"/>
                      <a:pt x="26" y="2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3" y="11"/>
                      <a:pt x="0" y="18"/>
                      <a:pt x="3" y="25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4"/>
                      <a:pt x="19" y="47"/>
                      <a:pt x="25" y="45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75" y="38"/>
                      <a:pt x="77" y="21"/>
                    </a:cubicBezTo>
                    <a:cubicBezTo>
                      <a:pt x="68" y="1"/>
                      <a:pt x="68" y="1"/>
                      <a:pt x="68" y="1"/>
                    </a:cubicBezTo>
                  </a:path>
                </a:pathLst>
              </a:custGeom>
              <a:solidFill>
                <a:srgbClr val="FFB5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588">
                <a:extLst>
                  <a:ext uri="{FF2B5EF4-FFF2-40B4-BE49-F238E27FC236}">
                    <a16:creationId xmlns:a16="http://schemas.microsoft.com/office/drawing/2014/main" id="{0DC1E1E0-6065-44F2-BE16-7F7BA92AD1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1872" y="2104000"/>
                <a:ext cx="671926" cy="969607"/>
              </a:xfrm>
              <a:custGeom>
                <a:avLst/>
                <a:gdLst>
                  <a:gd name="T0" fmla="*/ 119 w 169"/>
                  <a:gd name="T1" fmla="*/ 150 h 251"/>
                  <a:gd name="T2" fmla="*/ 119 w 169"/>
                  <a:gd name="T3" fmla="*/ 149 h 251"/>
                  <a:gd name="T4" fmla="*/ 119 w 169"/>
                  <a:gd name="T5" fmla="*/ 149 h 251"/>
                  <a:gd name="T6" fmla="*/ 119 w 169"/>
                  <a:gd name="T7" fmla="*/ 149 h 251"/>
                  <a:gd name="T8" fmla="*/ 119 w 169"/>
                  <a:gd name="T9" fmla="*/ 149 h 251"/>
                  <a:gd name="T10" fmla="*/ 119 w 169"/>
                  <a:gd name="T11" fmla="*/ 150 h 251"/>
                  <a:gd name="T12" fmla="*/ 119 w 169"/>
                  <a:gd name="T13" fmla="*/ 150 h 251"/>
                  <a:gd name="T14" fmla="*/ 119 w 169"/>
                  <a:gd name="T15" fmla="*/ 150 h 251"/>
                  <a:gd name="T16" fmla="*/ 99 w 169"/>
                  <a:gd name="T17" fmla="*/ 0 h 251"/>
                  <a:gd name="T18" fmla="*/ 51 w 169"/>
                  <a:gd name="T19" fmla="*/ 33 h 251"/>
                  <a:gd name="T20" fmla="*/ 73 w 169"/>
                  <a:gd name="T21" fmla="*/ 64 h 251"/>
                  <a:gd name="T22" fmla="*/ 93 w 169"/>
                  <a:gd name="T23" fmla="*/ 96 h 251"/>
                  <a:gd name="T24" fmla="*/ 109 w 169"/>
                  <a:gd name="T25" fmla="*/ 128 h 251"/>
                  <a:gd name="T26" fmla="*/ 115 w 169"/>
                  <a:gd name="T27" fmla="*/ 144 h 251"/>
                  <a:gd name="T28" fmla="*/ 117 w 169"/>
                  <a:gd name="T29" fmla="*/ 151 h 251"/>
                  <a:gd name="T30" fmla="*/ 117 w 169"/>
                  <a:gd name="T31" fmla="*/ 151 h 251"/>
                  <a:gd name="T32" fmla="*/ 117 w 169"/>
                  <a:gd name="T33" fmla="*/ 151 h 251"/>
                  <a:gd name="T34" fmla="*/ 116 w 169"/>
                  <a:gd name="T35" fmla="*/ 152 h 251"/>
                  <a:gd name="T36" fmla="*/ 104 w 169"/>
                  <a:gd name="T37" fmla="*/ 160 h 251"/>
                  <a:gd name="T38" fmla="*/ 97 w 169"/>
                  <a:gd name="T39" fmla="*/ 164 h 251"/>
                  <a:gd name="T40" fmla="*/ 71 w 169"/>
                  <a:gd name="T41" fmla="*/ 176 h 251"/>
                  <a:gd name="T42" fmla="*/ 36 w 169"/>
                  <a:gd name="T43" fmla="*/ 189 h 251"/>
                  <a:gd name="T44" fmla="*/ 0 w 169"/>
                  <a:gd name="T45" fmla="*/ 201 h 251"/>
                  <a:gd name="T46" fmla="*/ 15 w 169"/>
                  <a:gd name="T47" fmla="*/ 251 h 251"/>
                  <a:gd name="T48" fmla="*/ 53 w 169"/>
                  <a:gd name="T49" fmla="*/ 238 h 251"/>
                  <a:gd name="T50" fmla="*/ 91 w 169"/>
                  <a:gd name="T51" fmla="*/ 223 h 251"/>
                  <a:gd name="T52" fmla="*/ 129 w 169"/>
                  <a:gd name="T53" fmla="*/ 205 h 251"/>
                  <a:gd name="T54" fmla="*/ 149 w 169"/>
                  <a:gd name="T55" fmla="*/ 192 h 251"/>
                  <a:gd name="T56" fmla="*/ 160 w 169"/>
                  <a:gd name="T57" fmla="*/ 180 h 251"/>
                  <a:gd name="T58" fmla="*/ 166 w 169"/>
                  <a:gd name="T59" fmla="*/ 171 h 251"/>
                  <a:gd name="T60" fmla="*/ 167 w 169"/>
                  <a:gd name="T61" fmla="*/ 167 h 251"/>
                  <a:gd name="T62" fmla="*/ 168 w 169"/>
                  <a:gd name="T63" fmla="*/ 164 h 251"/>
                  <a:gd name="T64" fmla="*/ 169 w 169"/>
                  <a:gd name="T65" fmla="*/ 159 h 251"/>
                  <a:gd name="T66" fmla="*/ 169 w 169"/>
                  <a:gd name="T67" fmla="*/ 159 h 251"/>
                  <a:gd name="T68" fmla="*/ 169 w 169"/>
                  <a:gd name="T69" fmla="*/ 158 h 251"/>
                  <a:gd name="T70" fmla="*/ 169 w 169"/>
                  <a:gd name="T71" fmla="*/ 157 h 251"/>
                  <a:gd name="T72" fmla="*/ 169 w 169"/>
                  <a:gd name="T73" fmla="*/ 154 h 251"/>
                  <a:gd name="T74" fmla="*/ 165 w 169"/>
                  <a:gd name="T75" fmla="*/ 130 h 251"/>
                  <a:gd name="T76" fmla="*/ 158 w 169"/>
                  <a:gd name="T77" fmla="*/ 108 h 251"/>
                  <a:gd name="T78" fmla="*/ 140 w 169"/>
                  <a:gd name="T79" fmla="*/ 70 h 251"/>
                  <a:gd name="T80" fmla="*/ 120 w 169"/>
                  <a:gd name="T81" fmla="*/ 34 h 251"/>
                  <a:gd name="T82" fmla="*/ 99 w 169"/>
                  <a:gd name="T83" fmla="*/ 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251">
                    <a:moveTo>
                      <a:pt x="119" y="150"/>
                    </a:moveTo>
                    <a:cubicBezTo>
                      <a:pt x="119" y="149"/>
                      <a:pt x="119" y="149"/>
                      <a:pt x="119" y="149"/>
                    </a:cubicBezTo>
                    <a:cubicBezTo>
                      <a:pt x="119" y="149"/>
                      <a:pt x="119" y="149"/>
                      <a:pt x="119" y="149"/>
                    </a:cubicBezTo>
                    <a:cubicBezTo>
                      <a:pt x="119" y="149"/>
                      <a:pt x="119" y="149"/>
                      <a:pt x="119" y="149"/>
                    </a:cubicBezTo>
                    <a:cubicBezTo>
                      <a:pt x="119" y="149"/>
                      <a:pt x="119" y="149"/>
                      <a:pt x="119" y="149"/>
                    </a:cubicBezTo>
                    <a:cubicBezTo>
                      <a:pt x="119" y="149"/>
                      <a:pt x="119" y="149"/>
                      <a:pt x="119" y="150"/>
                    </a:cubicBezTo>
                    <a:cubicBezTo>
                      <a:pt x="119" y="150"/>
                      <a:pt x="119" y="150"/>
                      <a:pt x="119" y="150"/>
                    </a:cubicBezTo>
                    <a:cubicBezTo>
                      <a:pt x="119" y="150"/>
                      <a:pt x="119" y="150"/>
                      <a:pt x="119" y="150"/>
                    </a:cubicBezTo>
                    <a:moveTo>
                      <a:pt x="99" y="0"/>
                    </a:moveTo>
                    <a:cubicBezTo>
                      <a:pt x="51" y="33"/>
                      <a:pt x="51" y="33"/>
                      <a:pt x="51" y="33"/>
                    </a:cubicBezTo>
                    <a:cubicBezTo>
                      <a:pt x="59" y="43"/>
                      <a:pt x="66" y="54"/>
                      <a:pt x="73" y="64"/>
                    </a:cubicBezTo>
                    <a:cubicBezTo>
                      <a:pt x="80" y="74"/>
                      <a:pt x="87" y="85"/>
                      <a:pt x="93" y="96"/>
                    </a:cubicBezTo>
                    <a:cubicBezTo>
                      <a:pt x="99" y="107"/>
                      <a:pt x="105" y="117"/>
                      <a:pt x="109" y="128"/>
                    </a:cubicBezTo>
                    <a:cubicBezTo>
                      <a:pt x="112" y="133"/>
                      <a:pt x="114" y="139"/>
                      <a:pt x="115" y="144"/>
                    </a:cubicBezTo>
                    <a:cubicBezTo>
                      <a:pt x="116" y="146"/>
                      <a:pt x="117" y="149"/>
                      <a:pt x="117" y="151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7" y="151"/>
                      <a:pt x="117" y="151"/>
                      <a:pt x="117" y="151"/>
                    </a:cubicBezTo>
                    <a:cubicBezTo>
                      <a:pt x="117" y="152"/>
                      <a:pt x="117" y="152"/>
                      <a:pt x="116" y="152"/>
                    </a:cubicBezTo>
                    <a:cubicBezTo>
                      <a:pt x="113" y="154"/>
                      <a:pt x="109" y="157"/>
                      <a:pt x="104" y="160"/>
                    </a:cubicBezTo>
                    <a:cubicBezTo>
                      <a:pt x="102" y="161"/>
                      <a:pt x="99" y="163"/>
                      <a:pt x="97" y="164"/>
                    </a:cubicBezTo>
                    <a:cubicBezTo>
                      <a:pt x="89" y="168"/>
                      <a:pt x="80" y="172"/>
                      <a:pt x="71" y="176"/>
                    </a:cubicBezTo>
                    <a:cubicBezTo>
                      <a:pt x="60" y="181"/>
                      <a:pt x="48" y="185"/>
                      <a:pt x="36" y="189"/>
                    </a:cubicBezTo>
                    <a:cubicBezTo>
                      <a:pt x="24" y="193"/>
                      <a:pt x="11" y="198"/>
                      <a:pt x="0" y="201"/>
                    </a:cubicBezTo>
                    <a:cubicBezTo>
                      <a:pt x="15" y="251"/>
                      <a:pt x="15" y="251"/>
                      <a:pt x="15" y="251"/>
                    </a:cubicBezTo>
                    <a:cubicBezTo>
                      <a:pt x="28" y="247"/>
                      <a:pt x="40" y="242"/>
                      <a:pt x="53" y="238"/>
                    </a:cubicBezTo>
                    <a:cubicBezTo>
                      <a:pt x="66" y="233"/>
                      <a:pt x="78" y="228"/>
                      <a:pt x="91" y="223"/>
                    </a:cubicBezTo>
                    <a:cubicBezTo>
                      <a:pt x="103" y="218"/>
                      <a:pt x="116" y="212"/>
                      <a:pt x="129" y="205"/>
                    </a:cubicBezTo>
                    <a:cubicBezTo>
                      <a:pt x="135" y="201"/>
                      <a:pt x="142" y="197"/>
                      <a:pt x="149" y="192"/>
                    </a:cubicBezTo>
                    <a:cubicBezTo>
                      <a:pt x="152" y="189"/>
                      <a:pt x="156" y="186"/>
                      <a:pt x="160" y="180"/>
                    </a:cubicBezTo>
                    <a:cubicBezTo>
                      <a:pt x="162" y="178"/>
                      <a:pt x="164" y="175"/>
                      <a:pt x="166" y="171"/>
                    </a:cubicBezTo>
                    <a:cubicBezTo>
                      <a:pt x="166" y="170"/>
                      <a:pt x="167" y="169"/>
                      <a:pt x="167" y="167"/>
                    </a:cubicBezTo>
                    <a:cubicBezTo>
                      <a:pt x="167" y="166"/>
                      <a:pt x="168" y="165"/>
                      <a:pt x="168" y="164"/>
                    </a:cubicBezTo>
                    <a:cubicBezTo>
                      <a:pt x="168" y="162"/>
                      <a:pt x="169" y="161"/>
                      <a:pt x="169" y="159"/>
                    </a:cubicBezTo>
                    <a:cubicBezTo>
                      <a:pt x="169" y="159"/>
                      <a:pt x="169" y="159"/>
                      <a:pt x="169" y="159"/>
                    </a:cubicBezTo>
                    <a:cubicBezTo>
                      <a:pt x="169" y="158"/>
                      <a:pt x="169" y="158"/>
                      <a:pt x="169" y="158"/>
                    </a:cubicBezTo>
                    <a:cubicBezTo>
                      <a:pt x="169" y="157"/>
                      <a:pt x="169" y="157"/>
                      <a:pt x="169" y="157"/>
                    </a:cubicBezTo>
                    <a:cubicBezTo>
                      <a:pt x="169" y="156"/>
                      <a:pt x="169" y="155"/>
                      <a:pt x="169" y="154"/>
                    </a:cubicBezTo>
                    <a:cubicBezTo>
                      <a:pt x="169" y="144"/>
                      <a:pt x="167" y="137"/>
                      <a:pt x="165" y="130"/>
                    </a:cubicBezTo>
                    <a:cubicBezTo>
                      <a:pt x="163" y="122"/>
                      <a:pt x="161" y="115"/>
                      <a:pt x="158" y="108"/>
                    </a:cubicBezTo>
                    <a:cubicBezTo>
                      <a:pt x="153" y="95"/>
                      <a:pt x="147" y="82"/>
                      <a:pt x="140" y="70"/>
                    </a:cubicBezTo>
                    <a:cubicBezTo>
                      <a:pt x="134" y="58"/>
                      <a:pt x="127" y="46"/>
                      <a:pt x="120" y="34"/>
                    </a:cubicBezTo>
                    <a:cubicBezTo>
                      <a:pt x="113" y="22"/>
                      <a:pt x="106" y="11"/>
                      <a:pt x="99" y="0"/>
                    </a:cubicBezTo>
                  </a:path>
                </a:pathLst>
              </a:custGeom>
              <a:solidFill>
                <a:srgbClr val="95C11F"/>
              </a:solidFill>
              <a:ln>
                <a:noFill/>
              </a:ln>
            </p:spPr>
            <p:txBody>
              <a:bodyPr vert="horz" wrap="square" lIns="86402" tIns="43201" rIns="86402" bIns="43201" numCol="1" anchor="t" anchorCtr="0" compatLnSpc="1">
                <a:prstTxWarp prst="textNoShape">
                  <a:avLst/>
                </a:prstTxWarp>
              </a:bodyPr>
              <a:lstStyle/>
              <a:p>
                <a:pPr defTabSz="864017">
                  <a:defRPr/>
                </a:pPr>
                <a:endParaRPr lang="id-ID" sz="170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3" name="Rectangle 698">
              <a:extLst>
                <a:ext uri="{FF2B5EF4-FFF2-40B4-BE49-F238E27FC236}">
                  <a16:creationId xmlns:a16="http://schemas.microsoft.com/office/drawing/2014/main" id="{B02248CF-4DC7-469C-A9BC-91D1C0403755}"/>
                </a:ext>
              </a:extLst>
            </p:cNvPr>
            <p:cNvSpPr/>
            <p:nvPr/>
          </p:nvSpPr>
          <p:spPr>
            <a:xfrm>
              <a:off x="1425000" y="3240763"/>
              <a:ext cx="1068466" cy="179105"/>
            </a:xfrm>
            <a:custGeom>
              <a:avLst/>
              <a:gdLst>
                <a:gd name="connsiteX0" fmla="*/ 0 w 1030407"/>
                <a:gd name="connsiteY0" fmla="*/ 0 h 149054"/>
                <a:gd name="connsiteX1" fmla="*/ 1030407 w 1030407"/>
                <a:gd name="connsiteY1" fmla="*/ 0 h 149054"/>
                <a:gd name="connsiteX2" fmla="*/ 1030407 w 1030407"/>
                <a:gd name="connsiteY2" fmla="*/ 149054 h 149054"/>
                <a:gd name="connsiteX3" fmla="*/ 0 w 1030407"/>
                <a:gd name="connsiteY3" fmla="*/ 149054 h 149054"/>
                <a:gd name="connsiteX4" fmla="*/ 0 w 1030407"/>
                <a:gd name="connsiteY4" fmla="*/ 0 h 149054"/>
                <a:gd name="connsiteX0" fmla="*/ 51516 w 1081923"/>
                <a:gd name="connsiteY0" fmla="*/ 0 h 149054"/>
                <a:gd name="connsiteX1" fmla="*/ 1081923 w 1081923"/>
                <a:gd name="connsiteY1" fmla="*/ 0 h 149054"/>
                <a:gd name="connsiteX2" fmla="*/ 1081923 w 1081923"/>
                <a:gd name="connsiteY2" fmla="*/ 149054 h 149054"/>
                <a:gd name="connsiteX3" fmla="*/ 0 w 1081923"/>
                <a:gd name="connsiteY3" fmla="*/ 144761 h 149054"/>
                <a:gd name="connsiteX4" fmla="*/ 51516 w 1081923"/>
                <a:gd name="connsiteY4" fmla="*/ 0 h 149054"/>
                <a:gd name="connsiteX0" fmla="*/ 47223 w 1081923"/>
                <a:gd name="connsiteY0" fmla="*/ 0 h 179105"/>
                <a:gd name="connsiteX1" fmla="*/ 1081923 w 1081923"/>
                <a:gd name="connsiteY1" fmla="*/ 30051 h 179105"/>
                <a:gd name="connsiteX2" fmla="*/ 1081923 w 1081923"/>
                <a:gd name="connsiteY2" fmla="*/ 179105 h 179105"/>
                <a:gd name="connsiteX3" fmla="*/ 0 w 1081923"/>
                <a:gd name="connsiteY3" fmla="*/ 174812 h 179105"/>
                <a:gd name="connsiteX4" fmla="*/ 47223 w 1081923"/>
                <a:gd name="connsiteY4" fmla="*/ 0 h 17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923" h="179105">
                  <a:moveTo>
                    <a:pt x="47223" y="0"/>
                  </a:moveTo>
                  <a:lnTo>
                    <a:pt x="1081923" y="30051"/>
                  </a:lnTo>
                  <a:lnTo>
                    <a:pt x="1081923" y="179105"/>
                  </a:lnTo>
                  <a:lnTo>
                    <a:pt x="0" y="174812"/>
                  </a:lnTo>
                  <a:lnTo>
                    <a:pt x="4722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id-ID" sz="170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1" name="Google Shape;4425;p58">
            <a:extLst>
              <a:ext uri="{FF2B5EF4-FFF2-40B4-BE49-F238E27FC236}">
                <a16:creationId xmlns:a16="http://schemas.microsoft.com/office/drawing/2014/main" id="{C56A5645-29CF-4B98-B162-7C46FCEF4A6E}"/>
              </a:ext>
            </a:extLst>
          </p:cNvPr>
          <p:cNvSpPr/>
          <p:nvPr/>
        </p:nvSpPr>
        <p:spPr>
          <a:xfrm>
            <a:off x="87680" y="135733"/>
            <a:ext cx="326810" cy="333451"/>
          </a:xfrm>
          <a:prstGeom prst="rect">
            <a:avLst/>
          </a:prstGeom>
          <a:solidFill>
            <a:srgbClr val="95C11F">
              <a:alpha val="50196"/>
            </a:srgbClr>
          </a:solidFill>
          <a:ln>
            <a:noFill/>
          </a:ln>
        </p:spPr>
        <p:txBody>
          <a:bodyPr spcFirstLastPara="1" wrap="square" lIns="86388" tIns="86388" rIns="86388" bIns="86388" anchor="ctr" anchorCtr="0">
            <a:noAutofit/>
          </a:bodyPr>
          <a:lstStyle/>
          <a:p>
            <a:pPr defTabSz="864017">
              <a:buClr>
                <a:srgbClr val="000000"/>
              </a:buClr>
              <a:defRPr/>
            </a:pPr>
            <a:endParaRPr sz="132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52" name="Google Shape;4426;p58">
            <a:extLst>
              <a:ext uri="{FF2B5EF4-FFF2-40B4-BE49-F238E27FC236}">
                <a16:creationId xmlns:a16="http://schemas.microsoft.com/office/drawing/2014/main" id="{A4DFA76F-3FAB-48C0-A947-4A3DF28DCC9E}"/>
              </a:ext>
            </a:extLst>
          </p:cNvPr>
          <p:cNvGrpSpPr/>
          <p:nvPr/>
        </p:nvGrpSpPr>
        <p:grpSpPr>
          <a:xfrm>
            <a:off x="464776" y="132915"/>
            <a:ext cx="691453" cy="337078"/>
            <a:chOff x="7208399" y="914609"/>
            <a:chExt cx="752314" cy="443067"/>
          </a:xfrm>
          <a:solidFill>
            <a:srgbClr val="95C11F">
              <a:alpha val="50196"/>
            </a:srgbClr>
          </a:solidFill>
        </p:grpSpPr>
        <p:sp>
          <p:nvSpPr>
            <p:cNvPr id="53" name="Google Shape;4427;p58">
              <a:extLst>
                <a:ext uri="{FF2B5EF4-FFF2-40B4-BE49-F238E27FC236}">
                  <a16:creationId xmlns:a16="http://schemas.microsoft.com/office/drawing/2014/main" id="{FA0F0784-460C-4EDE-A806-1A304A06A626}"/>
                </a:ext>
              </a:extLst>
            </p:cNvPr>
            <p:cNvSpPr/>
            <p:nvPr/>
          </p:nvSpPr>
          <p:spPr>
            <a:xfrm>
              <a:off x="7901758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4428;p58">
              <a:extLst>
                <a:ext uri="{FF2B5EF4-FFF2-40B4-BE49-F238E27FC236}">
                  <a16:creationId xmlns:a16="http://schemas.microsoft.com/office/drawing/2014/main" id="{7E79FF96-C78E-4E29-9FFF-8A5404CEA090}"/>
                </a:ext>
              </a:extLst>
            </p:cNvPr>
            <p:cNvSpPr/>
            <p:nvPr/>
          </p:nvSpPr>
          <p:spPr>
            <a:xfrm>
              <a:off x="7902271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4429;p58">
              <a:extLst>
                <a:ext uri="{FF2B5EF4-FFF2-40B4-BE49-F238E27FC236}">
                  <a16:creationId xmlns:a16="http://schemas.microsoft.com/office/drawing/2014/main" id="{57C24B53-3024-46C8-8EF4-5C1969D2AD7B}"/>
                </a:ext>
              </a:extLst>
            </p:cNvPr>
            <p:cNvSpPr/>
            <p:nvPr/>
          </p:nvSpPr>
          <p:spPr>
            <a:xfrm>
              <a:off x="7901758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4430;p58">
              <a:extLst>
                <a:ext uri="{FF2B5EF4-FFF2-40B4-BE49-F238E27FC236}">
                  <a16:creationId xmlns:a16="http://schemas.microsoft.com/office/drawing/2014/main" id="{D7560DB5-110C-44C9-8873-D5F848544B0A}"/>
                </a:ext>
              </a:extLst>
            </p:cNvPr>
            <p:cNvSpPr/>
            <p:nvPr/>
          </p:nvSpPr>
          <p:spPr>
            <a:xfrm>
              <a:off x="7901758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4431;p58">
              <a:extLst>
                <a:ext uri="{FF2B5EF4-FFF2-40B4-BE49-F238E27FC236}">
                  <a16:creationId xmlns:a16="http://schemas.microsoft.com/office/drawing/2014/main" id="{D8324796-E74A-4A00-8BA9-A054456060DB}"/>
                </a:ext>
              </a:extLst>
            </p:cNvPr>
            <p:cNvSpPr/>
            <p:nvPr/>
          </p:nvSpPr>
          <p:spPr>
            <a:xfrm>
              <a:off x="7901758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4432;p58">
              <a:extLst>
                <a:ext uri="{FF2B5EF4-FFF2-40B4-BE49-F238E27FC236}">
                  <a16:creationId xmlns:a16="http://schemas.microsoft.com/office/drawing/2014/main" id="{DD6F4110-D2AF-46C8-8A49-54801705201B}"/>
                </a:ext>
              </a:extLst>
            </p:cNvPr>
            <p:cNvSpPr/>
            <p:nvPr/>
          </p:nvSpPr>
          <p:spPr>
            <a:xfrm>
              <a:off x="7902271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4433;p58">
              <a:extLst>
                <a:ext uri="{FF2B5EF4-FFF2-40B4-BE49-F238E27FC236}">
                  <a16:creationId xmlns:a16="http://schemas.microsoft.com/office/drawing/2014/main" id="{F027CCD8-1143-4953-8604-DAFBEF67774A}"/>
                </a:ext>
              </a:extLst>
            </p:cNvPr>
            <p:cNvSpPr/>
            <p:nvPr/>
          </p:nvSpPr>
          <p:spPr>
            <a:xfrm>
              <a:off x="7814864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4434;p58">
              <a:extLst>
                <a:ext uri="{FF2B5EF4-FFF2-40B4-BE49-F238E27FC236}">
                  <a16:creationId xmlns:a16="http://schemas.microsoft.com/office/drawing/2014/main" id="{93F035B1-A65D-425D-BAB7-F6CF3A9CD524}"/>
                </a:ext>
              </a:extLst>
            </p:cNvPr>
            <p:cNvSpPr/>
            <p:nvPr/>
          </p:nvSpPr>
          <p:spPr>
            <a:xfrm>
              <a:off x="7815376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4435;p58">
              <a:extLst>
                <a:ext uri="{FF2B5EF4-FFF2-40B4-BE49-F238E27FC236}">
                  <a16:creationId xmlns:a16="http://schemas.microsoft.com/office/drawing/2014/main" id="{F9531116-95AF-4267-B8F2-0728DC469E12}"/>
                </a:ext>
              </a:extLst>
            </p:cNvPr>
            <p:cNvSpPr/>
            <p:nvPr/>
          </p:nvSpPr>
          <p:spPr>
            <a:xfrm>
              <a:off x="7814864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4436;p58">
              <a:extLst>
                <a:ext uri="{FF2B5EF4-FFF2-40B4-BE49-F238E27FC236}">
                  <a16:creationId xmlns:a16="http://schemas.microsoft.com/office/drawing/2014/main" id="{DD36CBDE-CB40-43DA-BB22-2D3E7950EBC7}"/>
                </a:ext>
              </a:extLst>
            </p:cNvPr>
            <p:cNvSpPr/>
            <p:nvPr/>
          </p:nvSpPr>
          <p:spPr>
            <a:xfrm>
              <a:off x="7814864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4437;p58">
              <a:extLst>
                <a:ext uri="{FF2B5EF4-FFF2-40B4-BE49-F238E27FC236}">
                  <a16:creationId xmlns:a16="http://schemas.microsoft.com/office/drawing/2014/main" id="{6669BABA-C553-49B9-9A1C-6057D5B58327}"/>
                </a:ext>
              </a:extLst>
            </p:cNvPr>
            <p:cNvSpPr/>
            <p:nvPr/>
          </p:nvSpPr>
          <p:spPr>
            <a:xfrm>
              <a:off x="7814864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4438;p58">
              <a:extLst>
                <a:ext uri="{FF2B5EF4-FFF2-40B4-BE49-F238E27FC236}">
                  <a16:creationId xmlns:a16="http://schemas.microsoft.com/office/drawing/2014/main" id="{9099A0DA-7897-475F-987A-EED4732007FA}"/>
                </a:ext>
              </a:extLst>
            </p:cNvPr>
            <p:cNvSpPr/>
            <p:nvPr/>
          </p:nvSpPr>
          <p:spPr>
            <a:xfrm>
              <a:off x="7815376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4439;p58">
              <a:extLst>
                <a:ext uri="{FF2B5EF4-FFF2-40B4-BE49-F238E27FC236}">
                  <a16:creationId xmlns:a16="http://schemas.microsoft.com/office/drawing/2014/main" id="{EBE25D67-5ED8-4731-955C-6D27292C61FA}"/>
                </a:ext>
              </a:extLst>
            </p:cNvPr>
            <p:cNvSpPr/>
            <p:nvPr/>
          </p:nvSpPr>
          <p:spPr>
            <a:xfrm>
              <a:off x="7727970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4440;p58">
              <a:extLst>
                <a:ext uri="{FF2B5EF4-FFF2-40B4-BE49-F238E27FC236}">
                  <a16:creationId xmlns:a16="http://schemas.microsoft.com/office/drawing/2014/main" id="{20EE5713-D204-4B8D-98DC-70623BE49923}"/>
                </a:ext>
              </a:extLst>
            </p:cNvPr>
            <p:cNvSpPr/>
            <p:nvPr/>
          </p:nvSpPr>
          <p:spPr>
            <a:xfrm>
              <a:off x="7728482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4441;p58">
              <a:extLst>
                <a:ext uri="{FF2B5EF4-FFF2-40B4-BE49-F238E27FC236}">
                  <a16:creationId xmlns:a16="http://schemas.microsoft.com/office/drawing/2014/main" id="{18599966-C919-4664-8EC3-C7533A7E1524}"/>
                </a:ext>
              </a:extLst>
            </p:cNvPr>
            <p:cNvSpPr/>
            <p:nvPr/>
          </p:nvSpPr>
          <p:spPr>
            <a:xfrm>
              <a:off x="7727970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442;p58">
              <a:extLst>
                <a:ext uri="{FF2B5EF4-FFF2-40B4-BE49-F238E27FC236}">
                  <a16:creationId xmlns:a16="http://schemas.microsoft.com/office/drawing/2014/main" id="{B59C14CF-30E4-4117-97A1-67D25F0813EC}"/>
                </a:ext>
              </a:extLst>
            </p:cNvPr>
            <p:cNvSpPr/>
            <p:nvPr/>
          </p:nvSpPr>
          <p:spPr>
            <a:xfrm>
              <a:off x="7727970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443;p58">
              <a:extLst>
                <a:ext uri="{FF2B5EF4-FFF2-40B4-BE49-F238E27FC236}">
                  <a16:creationId xmlns:a16="http://schemas.microsoft.com/office/drawing/2014/main" id="{586A278D-7E06-41EB-8689-184EBF6A1EE6}"/>
                </a:ext>
              </a:extLst>
            </p:cNvPr>
            <p:cNvSpPr/>
            <p:nvPr/>
          </p:nvSpPr>
          <p:spPr>
            <a:xfrm>
              <a:off x="7727970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4444;p58">
              <a:extLst>
                <a:ext uri="{FF2B5EF4-FFF2-40B4-BE49-F238E27FC236}">
                  <a16:creationId xmlns:a16="http://schemas.microsoft.com/office/drawing/2014/main" id="{D0B83EA4-60CF-465A-9FE1-ED7A02CE2181}"/>
                </a:ext>
              </a:extLst>
            </p:cNvPr>
            <p:cNvSpPr/>
            <p:nvPr/>
          </p:nvSpPr>
          <p:spPr>
            <a:xfrm>
              <a:off x="7728482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4445;p58">
              <a:extLst>
                <a:ext uri="{FF2B5EF4-FFF2-40B4-BE49-F238E27FC236}">
                  <a16:creationId xmlns:a16="http://schemas.microsoft.com/office/drawing/2014/main" id="{9C86942D-04F3-4461-9E7A-A419905703DB}"/>
                </a:ext>
              </a:extLst>
            </p:cNvPr>
            <p:cNvSpPr/>
            <p:nvPr/>
          </p:nvSpPr>
          <p:spPr>
            <a:xfrm>
              <a:off x="7641075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4446;p58">
              <a:extLst>
                <a:ext uri="{FF2B5EF4-FFF2-40B4-BE49-F238E27FC236}">
                  <a16:creationId xmlns:a16="http://schemas.microsoft.com/office/drawing/2014/main" id="{D56A3EE8-8C34-49A1-AD4C-770D30D83F11}"/>
                </a:ext>
              </a:extLst>
            </p:cNvPr>
            <p:cNvSpPr/>
            <p:nvPr/>
          </p:nvSpPr>
          <p:spPr>
            <a:xfrm>
              <a:off x="7641588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4447;p58">
              <a:extLst>
                <a:ext uri="{FF2B5EF4-FFF2-40B4-BE49-F238E27FC236}">
                  <a16:creationId xmlns:a16="http://schemas.microsoft.com/office/drawing/2014/main" id="{ABDE2D62-78C0-4C2A-8E38-932253881708}"/>
                </a:ext>
              </a:extLst>
            </p:cNvPr>
            <p:cNvSpPr/>
            <p:nvPr/>
          </p:nvSpPr>
          <p:spPr>
            <a:xfrm>
              <a:off x="7641075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4448;p58">
              <a:extLst>
                <a:ext uri="{FF2B5EF4-FFF2-40B4-BE49-F238E27FC236}">
                  <a16:creationId xmlns:a16="http://schemas.microsoft.com/office/drawing/2014/main" id="{27F44F80-119D-49D0-A082-CBC7F44DAB3C}"/>
                </a:ext>
              </a:extLst>
            </p:cNvPr>
            <p:cNvSpPr/>
            <p:nvPr/>
          </p:nvSpPr>
          <p:spPr>
            <a:xfrm>
              <a:off x="7641075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4449;p58">
              <a:extLst>
                <a:ext uri="{FF2B5EF4-FFF2-40B4-BE49-F238E27FC236}">
                  <a16:creationId xmlns:a16="http://schemas.microsoft.com/office/drawing/2014/main" id="{B5934EBD-981E-4154-A9AA-E6BB66F10D4F}"/>
                </a:ext>
              </a:extLst>
            </p:cNvPr>
            <p:cNvSpPr/>
            <p:nvPr/>
          </p:nvSpPr>
          <p:spPr>
            <a:xfrm>
              <a:off x="7641075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4450;p58">
              <a:extLst>
                <a:ext uri="{FF2B5EF4-FFF2-40B4-BE49-F238E27FC236}">
                  <a16:creationId xmlns:a16="http://schemas.microsoft.com/office/drawing/2014/main" id="{7DB1BB39-B786-4525-8E6C-654B0E1A7CB3}"/>
                </a:ext>
              </a:extLst>
            </p:cNvPr>
            <p:cNvSpPr/>
            <p:nvPr/>
          </p:nvSpPr>
          <p:spPr>
            <a:xfrm>
              <a:off x="7641588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4451;p58">
              <a:extLst>
                <a:ext uri="{FF2B5EF4-FFF2-40B4-BE49-F238E27FC236}">
                  <a16:creationId xmlns:a16="http://schemas.microsoft.com/office/drawing/2014/main" id="{3BDE2D33-3F39-4F2B-BB5A-07F91026F2EE}"/>
                </a:ext>
              </a:extLst>
            </p:cNvPr>
            <p:cNvSpPr/>
            <p:nvPr/>
          </p:nvSpPr>
          <p:spPr>
            <a:xfrm>
              <a:off x="7554181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4452;p58">
              <a:extLst>
                <a:ext uri="{FF2B5EF4-FFF2-40B4-BE49-F238E27FC236}">
                  <a16:creationId xmlns:a16="http://schemas.microsoft.com/office/drawing/2014/main" id="{0D10954A-FD45-4094-B0ED-00FE3F1055A1}"/>
                </a:ext>
              </a:extLst>
            </p:cNvPr>
            <p:cNvSpPr/>
            <p:nvPr/>
          </p:nvSpPr>
          <p:spPr>
            <a:xfrm>
              <a:off x="7554694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4453;p58">
              <a:extLst>
                <a:ext uri="{FF2B5EF4-FFF2-40B4-BE49-F238E27FC236}">
                  <a16:creationId xmlns:a16="http://schemas.microsoft.com/office/drawing/2014/main" id="{571AE1CE-F701-4262-AD04-880E72DD7DE3}"/>
                </a:ext>
              </a:extLst>
            </p:cNvPr>
            <p:cNvSpPr/>
            <p:nvPr/>
          </p:nvSpPr>
          <p:spPr>
            <a:xfrm>
              <a:off x="7554181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4454;p58">
              <a:extLst>
                <a:ext uri="{FF2B5EF4-FFF2-40B4-BE49-F238E27FC236}">
                  <a16:creationId xmlns:a16="http://schemas.microsoft.com/office/drawing/2014/main" id="{263C9432-3406-4D24-AAF4-B35932366C6F}"/>
                </a:ext>
              </a:extLst>
            </p:cNvPr>
            <p:cNvSpPr/>
            <p:nvPr/>
          </p:nvSpPr>
          <p:spPr>
            <a:xfrm>
              <a:off x="7554181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4455;p58">
              <a:extLst>
                <a:ext uri="{FF2B5EF4-FFF2-40B4-BE49-F238E27FC236}">
                  <a16:creationId xmlns:a16="http://schemas.microsoft.com/office/drawing/2014/main" id="{3CAB4E08-FC38-4B49-A2C7-F38F3C93E6C4}"/>
                </a:ext>
              </a:extLst>
            </p:cNvPr>
            <p:cNvSpPr/>
            <p:nvPr/>
          </p:nvSpPr>
          <p:spPr>
            <a:xfrm>
              <a:off x="7554181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4456;p58">
              <a:extLst>
                <a:ext uri="{FF2B5EF4-FFF2-40B4-BE49-F238E27FC236}">
                  <a16:creationId xmlns:a16="http://schemas.microsoft.com/office/drawing/2014/main" id="{4EE0207D-594B-4BCA-B44C-A98243999675}"/>
                </a:ext>
              </a:extLst>
            </p:cNvPr>
            <p:cNvSpPr/>
            <p:nvPr/>
          </p:nvSpPr>
          <p:spPr>
            <a:xfrm>
              <a:off x="7554694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4457;p58">
              <a:extLst>
                <a:ext uri="{FF2B5EF4-FFF2-40B4-BE49-F238E27FC236}">
                  <a16:creationId xmlns:a16="http://schemas.microsoft.com/office/drawing/2014/main" id="{6D298E83-E02D-4F6D-9670-4BA98794A06F}"/>
                </a:ext>
              </a:extLst>
            </p:cNvPr>
            <p:cNvSpPr/>
            <p:nvPr/>
          </p:nvSpPr>
          <p:spPr>
            <a:xfrm>
              <a:off x="7467287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4458;p58">
              <a:extLst>
                <a:ext uri="{FF2B5EF4-FFF2-40B4-BE49-F238E27FC236}">
                  <a16:creationId xmlns:a16="http://schemas.microsoft.com/office/drawing/2014/main" id="{E6A34C4E-F645-4DE3-B516-79D8C65CDDD6}"/>
                </a:ext>
              </a:extLst>
            </p:cNvPr>
            <p:cNvSpPr/>
            <p:nvPr/>
          </p:nvSpPr>
          <p:spPr>
            <a:xfrm>
              <a:off x="7467800" y="993655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459;p58">
              <a:extLst>
                <a:ext uri="{FF2B5EF4-FFF2-40B4-BE49-F238E27FC236}">
                  <a16:creationId xmlns:a16="http://schemas.microsoft.com/office/drawing/2014/main" id="{BEA9800B-210E-4ADD-BB3A-D1DDF802F9B2}"/>
                </a:ext>
              </a:extLst>
            </p:cNvPr>
            <p:cNvSpPr/>
            <p:nvPr/>
          </p:nvSpPr>
          <p:spPr>
            <a:xfrm>
              <a:off x="7467287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4460;p58">
              <a:extLst>
                <a:ext uri="{FF2B5EF4-FFF2-40B4-BE49-F238E27FC236}">
                  <a16:creationId xmlns:a16="http://schemas.microsoft.com/office/drawing/2014/main" id="{949606BB-97C8-4324-818F-5C9A6946DDD7}"/>
                </a:ext>
              </a:extLst>
            </p:cNvPr>
            <p:cNvSpPr/>
            <p:nvPr/>
          </p:nvSpPr>
          <p:spPr>
            <a:xfrm>
              <a:off x="7467287" y="1150724"/>
              <a:ext cx="59467" cy="49372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4461;p58">
              <a:extLst>
                <a:ext uri="{FF2B5EF4-FFF2-40B4-BE49-F238E27FC236}">
                  <a16:creationId xmlns:a16="http://schemas.microsoft.com/office/drawing/2014/main" id="{51B10E2B-37EB-427F-8666-E9622AF5D952}"/>
                </a:ext>
              </a:extLst>
            </p:cNvPr>
            <p:cNvSpPr/>
            <p:nvPr/>
          </p:nvSpPr>
          <p:spPr>
            <a:xfrm>
              <a:off x="7467287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4462;p58">
              <a:extLst>
                <a:ext uri="{FF2B5EF4-FFF2-40B4-BE49-F238E27FC236}">
                  <a16:creationId xmlns:a16="http://schemas.microsoft.com/office/drawing/2014/main" id="{409987FF-5045-4CDE-AE2E-247DA20802A5}"/>
                </a:ext>
              </a:extLst>
            </p:cNvPr>
            <p:cNvSpPr/>
            <p:nvPr/>
          </p:nvSpPr>
          <p:spPr>
            <a:xfrm>
              <a:off x="7467800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4463;p58">
              <a:extLst>
                <a:ext uri="{FF2B5EF4-FFF2-40B4-BE49-F238E27FC236}">
                  <a16:creationId xmlns:a16="http://schemas.microsoft.com/office/drawing/2014/main" id="{643B4C80-A8F4-4EAE-A56F-B5C7BDE0CBCC}"/>
                </a:ext>
              </a:extLst>
            </p:cNvPr>
            <p:cNvSpPr/>
            <p:nvPr/>
          </p:nvSpPr>
          <p:spPr>
            <a:xfrm>
              <a:off x="7382187" y="914609"/>
              <a:ext cx="57673" cy="50139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464;p58">
              <a:extLst>
                <a:ext uri="{FF2B5EF4-FFF2-40B4-BE49-F238E27FC236}">
                  <a16:creationId xmlns:a16="http://schemas.microsoft.com/office/drawing/2014/main" id="{E51F9483-3B08-4C30-9957-DBFB794A6C66}"/>
                </a:ext>
              </a:extLst>
            </p:cNvPr>
            <p:cNvSpPr/>
            <p:nvPr/>
          </p:nvSpPr>
          <p:spPr>
            <a:xfrm>
              <a:off x="7382700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465;p58">
              <a:extLst>
                <a:ext uri="{FF2B5EF4-FFF2-40B4-BE49-F238E27FC236}">
                  <a16:creationId xmlns:a16="http://schemas.microsoft.com/office/drawing/2014/main" id="{C85225ED-536A-44B0-A742-160198E91428}"/>
                </a:ext>
              </a:extLst>
            </p:cNvPr>
            <p:cNvSpPr/>
            <p:nvPr/>
          </p:nvSpPr>
          <p:spPr>
            <a:xfrm>
              <a:off x="7382187" y="1073213"/>
              <a:ext cx="57673" cy="48349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466;p58">
              <a:extLst>
                <a:ext uri="{FF2B5EF4-FFF2-40B4-BE49-F238E27FC236}">
                  <a16:creationId xmlns:a16="http://schemas.microsoft.com/office/drawing/2014/main" id="{946C48BA-4851-4611-BAEF-4F2E2EA35D7F}"/>
                </a:ext>
              </a:extLst>
            </p:cNvPr>
            <p:cNvSpPr/>
            <p:nvPr/>
          </p:nvSpPr>
          <p:spPr>
            <a:xfrm>
              <a:off x="7382187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4467;p58">
              <a:extLst>
                <a:ext uri="{FF2B5EF4-FFF2-40B4-BE49-F238E27FC236}">
                  <a16:creationId xmlns:a16="http://schemas.microsoft.com/office/drawing/2014/main" id="{5C7CE086-637B-43F9-9E75-926B4C537C25}"/>
                </a:ext>
              </a:extLst>
            </p:cNvPr>
            <p:cNvSpPr/>
            <p:nvPr/>
          </p:nvSpPr>
          <p:spPr>
            <a:xfrm>
              <a:off x="7382187" y="1230026"/>
              <a:ext cx="57673" cy="49116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4468;p58">
              <a:extLst>
                <a:ext uri="{FF2B5EF4-FFF2-40B4-BE49-F238E27FC236}">
                  <a16:creationId xmlns:a16="http://schemas.microsoft.com/office/drawing/2014/main" id="{652AFFC4-CA73-425C-8EEA-EE801E9011B2}"/>
                </a:ext>
              </a:extLst>
            </p:cNvPr>
            <p:cNvSpPr/>
            <p:nvPr/>
          </p:nvSpPr>
          <p:spPr>
            <a:xfrm>
              <a:off x="7382700" y="1309072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4469;p58">
              <a:extLst>
                <a:ext uri="{FF2B5EF4-FFF2-40B4-BE49-F238E27FC236}">
                  <a16:creationId xmlns:a16="http://schemas.microsoft.com/office/drawing/2014/main" id="{93C42EB6-9AD3-42F9-928F-14387EE4B5CB}"/>
                </a:ext>
              </a:extLst>
            </p:cNvPr>
            <p:cNvSpPr/>
            <p:nvPr/>
          </p:nvSpPr>
          <p:spPr>
            <a:xfrm>
              <a:off x="7295293" y="914609"/>
              <a:ext cx="57673" cy="50139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4470;p58">
              <a:extLst>
                <a:ext uri="{FF2B5EF4-FFF2-40B4-BE49-F238E27FC236}">
                  <a16:creationId xmlns:a16="http://schemas.microsoft.com/office/drawing/2014/main" id="{C9A3A690-889F-4CD0-A0D4-C3AF11AE30DB}"/>
                </a:ext>
              </a:extLst>
            </p:cNvPr>
            <p:cNvSpPr/>
            <p:nvPr/>
          </p:nvSpPr>
          <p:spPr>
            <a:xfrm>
              <a:off x="7295806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471;p58">
              <a:extLst>
                <a:ext uri="{FF2B5EF4-FFF2-40B4-BE49-F238E27FC236}">
                  <a16:creationId xmlns:a16="http://schemas.microsoft.com/office/drawing/2014/main" id="{E2D86154-F35B-48A3-8829-8E3580507B1D}"/>
                </a:ext>
              </a:extLst>
            </p:cNvPr>
            <p:cNvSpPr/>
            <p:nvPr/>
          </p:nvSpPr>
          <p:spPr>
            <a:xfrm>
              <a:off x="7295293" y="1073213"/>
              <a:ext cx="57673" cy="48349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472;p58">
              <a:extLst>
                <a:ext uri="{FF2B5EF4-FFF2-40B4-BE49-F238E27FC236}">
                  <a16:creationId xmlns:a16="http://schemas.microsoft.com/office/drawing/2014/main" id="{EAB1ADC5-37B1-4F6F-9E65-ACB878335175}"/>
                </a:ext>
              </a:extLst>
            </p:cNvPr>
            <p:cNvSpPr/>
            <p:nvPr/>
          </p:nvSpPr>
          <p:spPr>
            <a:xfrm>
              <a:off x="7295293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4473;p58">
              <a:extLst>
                <a:ext uri="{FF2B5EF4-FFF2-40B4-BE49-F238E27FC236}">
                  <a16:creationId xmlns:a16="http://schemas.microsoft.com/office/drawing/2014/main" id="{2493BA8C-5DAB-4C38-94C6-41579AA6C9A6}"/>
                </a:ext>
              </a:extLst>
            </p:cNvPr>
            <p:cNvSpPr/>
            <p:nvPr/>
          </p:nvSpPr>
          <p:spPr>
            <a:xfrm>
              <a:off x="7295293" y="1230026"/>
              <a:ext cx="57673" cy="49116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4474;p58">
              <a:extLst>
                <a:ext uri="{FF2B5EF4-FFF2-40B4-BE49-F238E27FC236}">
                  <a16:creationId xmlns:a16="http://schemas.microsoft.com/office/drawing/2014/main" id="{747E81F2-E6F4-45E6-A233-9AF622DAD52E}"/>
                </a:ext>
              </a:extLst>
            </p:cNvPr>
            <p:cNvSpPr/>
            <p:nvPr/>
          </p:nvSpPr>
          <p:spPr>
            <a:xfrm>
              <a:off x="7295806" y="1309072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475;p58">
              <a:extLst>
                <a:ext uri="{FF2B5EF4-FFF2-40B4-BE49-F238E27FC236}">
                  <a16:creationId xmlns:a16="http://schemas.microsoft.com/office/drawing/2014/main" id="{69E0B81C-54B7-4F59-96B8-3C66BF7E0E78}"/>
                </a:ext>
              </a:extLst>
            </p:cNvPr>
            <p:cNvSpPr/>
            <p:nvPr/>
          </p:nvSpPr>
          <p:spPr>
            <a:xfrm>
              <a:off x="7208399" y="914609"/>
              <a:ext cx="58955" cy="50139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4476;p58">
              <a:extLst>
                <a:ext uri="{FF2B5EF4-FFF2-40B4-BE49-F238E27FC236}">
                  <a16:creationId xmlns:a16="http://schemas.microsoft.com/office/drawing/2014/main" id="{398521F2-CF03-4C29-9C87-D79E5597D419}"/>
                </a:ext>
              </a:extLst>
            </p:cNvPr>
            <p:cNvSpPr/>
            <p:nvPr/>
          </p:nvSpPr>
          <p:spPr>
            <a:xfrm>
              <a:off x="7208911" y="993655"/>
              <a:ext cx="57160" cy="48604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4477;p58">
              <a:extLst>
                <a:ext uri="{FF2B5EF4-FFF2-40B4-BE49-F238E27FC236}">
                  <a16:creationId xmlns:a16="http://schemas.microsoft.com/office/drawing/2014/main" id="{A7F73536-0C9D-4DA8-A603-FA22EF7B8981}"/>
                </a:ext>
              </a:extLst>
            </p:cNvPr>
            <p:cNvSpPr/>
            <p:nvPr/>
          </p:nvSpPr>
          <p:spPr>
            <a:xfrm>
              <a:off x="7208399" y="1073213"/>
              <a:ext cx="58955" cy="48349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4478;p58">
              <a:extLst>
                <a:ext uri="{FF2B5EF4-FFF2-40B4-BE49-F238E27FC236}">
                  <a16:creationId xmlns:a16="http://schemas.microsoft.com/office/drawing/2014/main" id="{F53C5358-23E2-43E4-9D81-00F1EE5C0C1A}"/>
                </a:ext>
              </a:extLst>
            </p:cNvPr>
            <p:cNvSpPr/>
            <p:nvPr/>
          </p:nvSpPr>
          <p:spPr>
            <a:xfrm>
              <a:off x="7208399" y="1150724"/>
              <a:ext cx="57673" cy="49372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4479;p58">
              <a:extLst>
                <a:ext uri="{FF2B5EF4-FFF2-40B4-BE49-F238E27FC236}">
                  <a16:creationId xmlns:a16="http://schemas.microsoft.com/office/drawing/2014/main" id="{BF8A3BB8-51BE-407E-8FE1-EE6D9944E99E}"/>
                </a:ext>
              </a:extLst>
            </p:cNvPr>
            <p:cNvSpPr/>
            <p:nvPr/>
          </p:nvSpPr>
          <p:spPr>
            <a:xfrm>
              <a:off x="7208399" y="1230026"/>
              <a:ext cx="58955" cy="49116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4480;p58">
              <a:extLst>
                <a:ext uri="{FF2B5EF4-FFF2-40B4-BE49-F238E27FC236}">
                  <a16:creationId xmlns:a16="http://schemas.microsoft.com/office/drawing/2014/main" id="{4F67330F-8EF3-45C4-9CA6-EBFBE6F02FD1}"/>
                </a:ext>
              </a:extLst>
            </p:cNvPr>
            <p:cNvSpPr/>
            <p:nvPr/>
          </p:nvSpPr>
          <p:spPr>
            <a:xfrm>
              <a:off x="7208911" y="1309072"/>
              <a:ext cx="58442" cy="48604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6388" tIns="86388" rIns="86388" bIns="86388" anchor="ctr" anchorCtr="0">
              <a:noAutofit/>
            </a:bodyPr>
            <a:lstStyle/>
            <a:p>
              <a:pPr defTabSz="864017">
                <a:buClr>
                  <a:srgbClr val="000000"/>
                </a:buClr>
                <a:defRPr/>
              </a:pPr>
              <a:endParaRPr sz="132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9A9AFDB-D165-4361-8AB9-D991F6EE1D3F}"/>
              </a:ext>
            </a:extLst>
          </p:cNvPr>
          <p:cNvGrpSpPr/>
          <p:nvPr/>
        </p:nvGrpSpPr>
        <p:grpSpPr>
          <a:xfrm>
            <a:off x="2673050" y="2010646"/>
            <a:ext cx="635285" cy="504163"/>
            <a:chOff x="2925820" y="699061"/>
            <a:chExt cx="580047" cy="460326"/>
          </a:xfrm>
          <a:solidFill>
            <a:srgbClr val="006633"/>
          </a:solidFill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CE25046-C37D-411B-B9C1-E8594B8592C2}"/>
                </a:ext>
              </a:extLst>
            </p:cNvPr>
            <p:cNvSpPr/>
            <p:nvPr/>
          </p:nvSpPr>
          <p:spPr>
            <a:xfrm>
              <a:off x="3273848" y="699061"/>
              <a:ext cx="232019" cy="460326"/>
            </a:xfrm>
            <a:custGeom>
              <a:avLst/>
              <a:gdLst>
                <a:gd name="connsiteX0" fmla="*/ 232019 w 232019"/>
                <a:gd name="connsiteY0" fmla="*/ 460326 h 460326"/>
                <a:gd name="connsiteX1" fmla="*/ 232019 w 232019"/>
                <a:gd name="connsiteY1" fmla="*/ 228307 h 460326"/>
                <a:gd name="connsiteX2" fmla="*/ 99652 w 232019"/>
                <a:gd name="connsiteY2" fmla="*/ 228307 h 460326"/>
                <a:gd name="connsiteX3" fmla="*/ 232019 w 232019"/>
                <a:gd name="connsiteY3" fmla="*/ 99536 h 460326"/>
                <a:gd name="connsiteX4" fmla="*/ 232019 w 232019"/>
                <a:gd name="connsiteY4" fmla="*/ 0 h 460326"/>
                <a:gd name="connsiteX5" fmla="*/ 0 w 232019"/>
                <a:gd name="connsiteY5" fmla="*/ 228307 h 460326"/>
                <a:gd name="connsiteX6" fmla="*/ 0 w 232019"/>
                <a:gd name="connsiteY6" fmla="*/ 228307 h 460326"/>
                <a:gd name="connsiteX7" fmla="*/ 0 w 232019"/>
                <a:gd name="connsiteY7" fmla="*/ 460326 h 46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19" h="460326">
                  <a:moveTo>
                    <a:pt x="232019" y="460326"/>
                  </a:moveTo>
                  <a:lnTo>
                    <a:pt x="232019" y="228307"/>
                  </a:lnTo>
                  <a:lnTo>
                    <a:pt x="99652" y="228307"/>
                  </a:lnTo>
                  <a:cubicBezTo>
                    <a:pt x="101662" y="156637"/>
                    <a:pt x="160322" y="99571"/>
                    <a:pt x="232019" y="99536"/>
                  </a:cubicBezTo>
                  <a:lnTo>
                    <a:pt x="232019" y="0"/>
                  </a:lnTo>
                  <a:cubicBezTo>
                    <a:pt x="105315" y="-16"/>
                    <a:pt x="2028" y="101619"/>
                    <a:pt x="0" y="228307"/>
                  </a:cubicBezTo>
                  <a:lnTo>
                    <a:pt x="0" y="228307"/>
                  </a:lnTo>
                  <a:lnTo>
                    <a:pt x="0" y="460326"/>
                  </a:lnTo>
                  <a:close/>
                </a:path>
              </a:pathLst>
            </a:custGeom>
            <a:grpFill/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864017">
                <a:defRPr/>
              </a:pPr>
              <a:endParaRPr lang="id-ID" sz="170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0743DDD-565A-474B-8B62-A39A69C16475}"/>
                </a:ext>
              </a:extLst>
            </p:cNvPr>
            <p:cNvSpPr/>
            <p:nvPr/>
          </p:nvSpPr>
          <p:spPr>
            <a:xfrm>
              <a:off x="2925820" y="699061"/>
              <a:ext cx="232019" cy="460326"/>
            </a:xfrm>
            <a:custGeom>
              <a:avLst/>
              <a:gdLst>
                <a:gd name="connsiteX0" fmla="*/ 232019 w 232019"/>
                <a:gd name="connsiteY0" fmla="*/ 460326 h 460326"/>
                <a:gd name="connsiteX1" fmla="*/ 232019 w 232019"/>
                <a:gd name="connsiteY1" fmla="*/ 228307 h 460326"/>
                <a:gd name="connsiteX2" fmla="*/ 99652 w 232019"/>
                <a:gd name="connsiteY2" fmla="*/ 228307 h 460326"/>
                <a:gd name="connsiteX3" fmla="*/ 232019 w 232019"/>
                <a:gd name="connsiteY3" fmla="*/ 99536 h 460326"/>
                <a:gd name="connsiteX4" fmla="*/ 232019 w 232019"/>
                <a:gd name="connsiteY4" fmla="*/ 0 h 460326"/>
                <a:gd name="connsiteX5" fmla="*/ 0 w 232019"/>
                <a:gd name="connsiteY5" fmla="*/ 228307 h 460326"/>
                <a:gd name="connsiteX6" fmla="*/ 0 w 232019"/>
                <a:gd name="connsiteY6" fmla="*/ 228307 h 460326"/>
                <a:gd name="connsiteX7" fmla="*/ 0 w 232019"/>
                <a:gd name="connsiteY7" fmla="*/ 460326 h 46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019" h="460326">
                  <a:moveTo>
                    <a:pt x="232019" y="460326"/>
                  </a:moveTo>
                  <a:lnTo>
                    <a:pt x="232019" y="228307"/>
                  </a:lnTo>
                  <a:lnTo>
                    <a:pt x="99652" y="228307"/>
                  </a:lnTo>
                  <a:cubicBezTo>
                    <a:pt x="101662" y="156637"/>
                    <a:pt x="160322" y="99571"/>
                    <a:pt x="232019" y="99536"/>
                  </a:cubicBezTo>
                  <a:lnTo>
                    <a:pt x="232019" y="0"/>
                  </a:lnTo>
                  <a:cubicBezTo>
                    <a:pt x="105315" y="-16"/>
                    <a:pt x="2028" y="101619"/>
                    <a:pt x="0" y="228307"/>
                  </a:cubicBezTo>
                  <a:lnTo>
                    <a:pt x="0" y="228307"/>
                  </a:lnTo>
                  <a:lnTo>
                    <a:pt x="0" y="460326"/>
                  </a:lnTo>
                  <a:close/>
                </a:path>
              </a:pathLst>
            </a:custGeom>
            <a:grpFill/>
            <a:ln w="115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864017">
                <a:defRPr/>
              </a:pPr>
              <a:endParaRPr lang="id-ID" sz="170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28" name="Slide Number Placeholder 1">
            <a:extLst>
              <a:ext uri="{FF2B5EF4-FFF2-40B4-BE49-F238E27FC236}">
                <a16:creationId xmlns:a16="http://schemas.microsoft.com/office/drawing/2014/main" id="{9BE16A22-3439-4DFF-80ED-88ED0421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4017">
              <a:defRPr/>
            </a:pPr>
            <a:fld id="{A88EA908-BA59-4183-8648-53219FC00D5C}" type="slidenum">
              <a:rPr lang="en-AU" b="1">
                <a:solidFill>
                  <a:srgbClr val="006633"/>
                </a:solidFill>
                <a:latin typeface="Calibri" panose="020F0502020204030204"/>
              </a:rPr>
              <a:pPr defTabSz="864017">
                <a:defRPr/>
              </a:pPr>
              <a:t>13</a:t>
            </a:fld>
            <a:endParaRPr lang="en-AU" b="1" dirty="0">
              <a:solidFill>
                <a:srgbClr val="006633"/>
              </a:solidFill>
              <a:latin typeface="Calibri" panose="020F0502020204030204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0694241-26F8-470D-BA40-6C28EF18E3FE}"/>
              </a:ext>
            </a:extLst>
          </p:cNvPr>
          <p:cNvGrpSpPr/>
          <p:nvPr/>
        </p:nvGrpSpPr>
        <p:grpSpPr>
          <a:xfrm>
            <a:off x="8587389" y="101967"/>
            <a:ext cx="2827200" cy="68033"/>
            <a:chOff x="6319024" y="3528548"/>
            <a:chExt cx="2992039" cy="72000"/>
          </a:xfrm>
          <a:solidFill>
            <a:srgbClr val="006633"/>
          </a:solidFill>
        </p:grpSpPr>
        <p:sp>
          <p:nvSpPr>
            <p:cNvPr id="133" name="Rounded Rectangle 10">
              <a:extLst>
                <a:ext uri="{FF2B5EF4-FFF2-40B4-BE49-F238E27FC236}">
                  <a16:creationId xmlns:a16="http://schemas.microsoft.com/office/drawing/2014/main" id="{D25ABC38-1915-4C7A-A044-9C501558173E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id-ID" sz="170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7" name="Rounded Rectangle 11">
              <a:extLst>
                <a:ext uri="{FF2B5EF4-FFF2-40B4-BE49-F238E27FC236}">
                  <a16:creationId xmlns:a16="http://schemas.microsoft.com/office/drawing/2014/main" id="{99FF31AB-DE2F-4F49-8BC8-1E46248726E7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id-ID" sz="170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38" name="组合 5">
            <a:extLst>
              <a:ext uri="{FF2B5EF4-FFF2-40B4-BE49-F238E27FC236}">
                <a16:creationId xmlns:a16="http://schemas.microsoft.com/office/drawing/2014/main" id="{7FAB5D8D-3239-4147-A8BF-16971E537559}"/>
              </a:ext>
            </a:extLst>
          </p:cNvPr>
          <p:cNvGrpSpPr/>
          <p:nvPr/>
        </p:nvGrpSpPr>
        <p:grpSpPr>
          <a:xfrm rot="10800000">
            <a:off x="1039763" y="4768934"/>
            <a:ext cx="828542" cy="104347"/>
            <a:chOff x="7325756" y="6126083"/>
            <a:chExt cx="812214" cy="102290"/>
          </a:xfrm>
          <a:solidFill>
            <a:schemeClr val="bg1"/>
          </a:solidFill>
        </p:grpSpPr>
        <p:sp>
          <p:nvSpPr>
            <p:cNvPr id="139" name="椭圆 6">
              <a:extLst>
                <a:ext uri="{FF2B5EF4-FFF2-40B4-BE49-F238E27FC236}">
                  <a16:creationId xmlns:a16="http://schemas.microsoft.com/office/drawing/2014/main" id="{C1A10B30-F082-44C5-BE2F-26A2516AE67D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00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zh-CN" altLang="en-US" sz="17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0" name="椭圆 7">
              <a:extLst>
                <a:ext uri="{FF2B5EF4-FFF2-40B4-BE49-F238E27FC236}">
                  <a16:creationId xmlns:a16="http://schemas.microsoft.com/office/drawing/2014/main" id="{52CCCE6A-E358-4C55-B965-E98CAD83B649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solidFill>
              <a:srgbClr val="AAC4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zh-CN" altLang="en-US" sz="17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1" name="椭圆 8">
              <a:extLst>
                <a:ext uri="{FF2B5EF4-FFF2-40B4-BE49-F238E27FC236}">
                  <a16:creationId xmlns:a16="http://schemas.microsoft.com/office/drawing/2014/main" id="{0F3316F3-5854-45EE-971E-DBD86C5231A0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008D36">
                <a:alpha val="8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zh-CN" altLang="en-US" sz="17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2" name="椭圆 9">
              <a:extLst>
                <a:ext uri="{FF2B5EF4-FFF2-40B4-BE49-F238E27FC236}">
                  <a16:creationId xmlns:a16="http://schemas.microsoft.com/office/drawing/2014/main" id="{F220C9CA-AED4-42D8-B6D9-0A1A851A08E5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zh-CN" altLang="en-US" sz="17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3" name="椭圆 10">
              <a:extLst>
                <a:ext uri="{FF2B5EF4-FFF2-40B4-BE49-F238E27FC236}">
                  <a16:creationId xmlns:a16="http://schemas.microsoft.com/office/drawing/2014/main" id="{035FA42D-8474-4608-B104-CE3ED07D7EA8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95C11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4017">
                <a:defRPr/>
              </a:pPr>
              <a:endParaRPr lang="zh-CN" altLang="en-US" sz="17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44" name="文本框 555">
            <a:extLst>
              <a:ext uri="{FF2B5EF4-FFF2-40B4-BE49-F238E27FC236}">
                <a16:creationId xmlns:a16="http://schemas.microsoft.com/office/drawing/2014/main" id="{6EB81B04-75B9-4AF2-BB68-3D707F588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0389" y="2693831"/>
            <a:ext cx="7374734" cy="165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399" tIns="43199" rIns="86399" bIns="4319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401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Perlu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dukungan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dari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seluruh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pihak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b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</a:b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dalam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menyukseskan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Kelurahan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Cinta</a:t>
            </a:r>
            <a:r>
              <a:rPr lang="en-US" altLang="zh-CN" sz="3402" b="1" i="1" dirty="0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3402" b="1" i="1" dirty="0" err="1">
                <a:solidFill>
                  <a:srgbClr val="006633"/>
                </a:solidFill>
                <a:latin typeface="Arial Narrow" panose="020B0606020202030204" pitchFamily="34" charset="0"/>
                <a:ea typeface="微软雅黑" panose="020B0503020204020204" pitchFamily="34" charset="-122"/>
              </a:rPr>
              <a:t>Statistik</a:t>
            </a:r>
            <a:endParaRPr lang="en-US" altLang="zh-CN" sz="3402" b="1" i="1" dirty="0">
              <a:solidFill>
                <a:srgbClr val="006633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FB89E-09D8-4BE2-B53B-A2E077E2C198}"/>
              </a:ext>
            </a:extLst>
          </p:cNvPr>
          <p:cNvSpPr/>
          <p:nvPr/>
        </p:nvSpPr>
        <p:spPr>
          <a:xfrm>
            <a:off x="89" y="5236301"/>
            <a:ext cx="11520311" cy="931325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4017">
              <a:defRPr/>
            </a:pPr>
            <a:endParaRPr lang="id-ID" sz="170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30F3DFF2-2070-4DCC-B851-C6F62C0D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10578310" y="4735667"/>
            <a:ext cx="662379" cy="662379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44" y="230029"/>
            <a:ext cx="1297611" cy="12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68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94916" cy="648061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37994" y="0"/>
            <a:ext cx="182468" cy="2118270"/>
          </a:xfrm>
          <a:prstGeom prst="rect">
            <a:avLst/>
          </a:prstGeom>
        </p:spPr>
      </p:pic>
      <p:pic>
        <p:nvPicPr>
          <p:cNvPr id="7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3311" y="0"/>
            <a:ext cx="487150" cy="19931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3673" y="4214428"/>
            <a:ext cx="6425350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7000" b="1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TERIMA KASIH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C8625-FF8A-4297-97BA-2DF978CE1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78" t="50079" r="33039" b="22845"/>
          <a:stretch/>
        </p:blipFill>
        <p:spPr>
          <a:xfrm>
            <a:off x="-153110" y="4498918"/>
            <a:ext cx="2364678" cy="2164818"/>
          </a:xfrm>
          <a:prstGeom prst="rect">
            <a:avLst/>
          </a:prstGeom>
        </p:spPr>
      </p:pic>
      <p:grpSp>
        <p:nvGrpSpPr>
          <p:cNvPr id="13" name="object 5">
            <a:extLst>
              <a:ext uri="{FF2B5EF4-FFF2-40B4-BE49-F238E27FC236}">
                <a16:creationId xmlns:a16="http://schemas.microsoft.com/office/drawing/2014/main" id="{C0845EBB-4140-4D8F-A374-98E7B1B5009C}"/>
              </a:ext>
            </a:extLst>
          </p:cNvPr>
          <p:cNvGrpSpPr/>
          <p:nvPr/>
        </p:nvGrpSpPr>
        <p:grpSpPr>
          <a:xfrm flipH="1">
            <a:off x="8565312" y="208505"/>
            <a:ext cx="3029604" cy="4499429"/>
            <a:chOff x="360006" y="0"/>
            <a:chExt cx="3061970" cy="5255895"/>
          </a:xfrm>
        </p:grpSpPr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id="{F8B7CFB8-7C4F-4D1D-9475-7026597A6B5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7202" y="0"/>
              <a:ext cx="3044649" cy="5255298"/>
            </a:xfrm>
            <a:prstGeom prst="rect">
              <a:avLst/>
            </a:prstGeom>
          </p:spPr>
        </p:pic>
        <p:pic>
          <p:nvPicPr>
            <p:cNvPr id="15" name="object 7">
              <a:extLst>
                <a:ext uri="{FF2B5EF4-FFF2-40B4-BE49-F238E27FC236}">
                  <a16:creationId xmlns:a16="http://schemas.microsoft.com/office/drawing/2014/main" id="{ED026D38-3152-4B8C-9583-8E94572CD6A9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0006" y="462699"/>
              <a:ext cx="2879991" cy="282233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672">
                        <a14:foregroundMark x1="15208" y1="24928" x2="15208" y2="24928"/>
                        <a14:foregroundMark x1="33042" y1="28986" x2="33042" y2="28986"/>
                        <a14:foregroundMark x1="64442" y1="22319" x2="64442" y2="22319"/>
                        <a14:foregroundMark x1="84354" y1="33623" x2="84354" y2="33623"/>
                        <a14:foregroundMark x1="5580" y1="20580" x2="5580" y2="20580"/>
                        <a14:foregroundMark x1="3282" y1="17971" x2="3282" y2="17971"/>
                        <a14:foregroundMark x1="34245" y1="17391" x2="34245" y2="17391"/>
                        <a14:foregroundMark x1="36433" y1="23188" x2="36433" y2="23188"/>
                        <a14:foregroundMark x1="37637" y1="9275" x2="37637" y2="9275"/>
                        <a14:foregroundMark x1="40153" y1="14493" x2="40153" y2="14493"/>
                        <a14:foregroundMark x1="65646" y1="11884" x2="65646" y2="11884"/>
                        <a14:foregroundMark x1="69584" y1="11304" x2="69584" y2="11304"/>
                        <a14:foregroundMark x1="63676" y1="9855" x2="63676" y2="9855"/>
                        <a14:foregroundMark x1="62363" y1="6667" x2="62363" y2="6667"/>
                        <a14:foregroundMark x1="87199" y1="19130" x2="87199" y2="19130"/>
                        <a14:foregroundMark x1="89059" y1="18551" x2="89059" y2="18551"/>
                        <a14:foregroundMark x1="91904" y1="12174" x2="91904" y2="12174"/>
                        <a14:foregroundMark x1="92123" y1="9275" x2="92123" y2="9275"/>
                        <a14:foregroundMark x1="90372" y1="7246" x2="90372" y2="7246"/>
                        <a14:foregroundMark x1="86105" y1="42609" x2="86105" y2="42609"/>
                        <a14:foregroundMark x1="40372" y1="36812" x2="40372" y2="36812"/>
                        <a14:foregroundMark x1="43654" y1="32464" x2="43654" y2="32464"/>
                        <a14:foregroundMark x1="7987" y1="6087" x2="7987" y2="6087"/>
                        <a14:foregroundMark x1="13239" y1="40870" x2="13239" y2="40870"/>
                        <a14:foregroundMark x1="3829" y1="45507" x2="3829" y2="45507"/>
                        <a14:foregroundMark x1="3611" y1="37391" x2="3611" y2="37391"/>
                        <a14:foregroundMark x1="16958" y1="33043" x2="16958" y2="33043"/>
                        <a14:foregroundMark x1="17396" y1="25797" x2="17396" y2="25797"/>
                        <a14:foregroundMark x1="17396" y1="22609" x2="17396" y2="22609"/>
                        <a14:foregroundMark x1="16411" y1="17971" x2="16411" y2="17971"/>
                        <a14:foregroundMark x1="7330" y1="44638" x2="10284" y2="42609"/>
                        <a14:foregroundMark x1="10722" y1="44638" x2="12254" y2="43478"/>
                        <a14:foregroundMark x1="18271" y1="26377" x2="18271" y2="26377"/>
                        <a14:foregroundMark x1="17834" y1="31304" x2="17834" y2="31304"/>
                        <a14:foregroundMark x1="47265" y1="44928" x2="47265" y2="44928"/>
                        <a14:foregroundMark x1="45514" y1="34493" x2="45514" y2="34493"/>
                        <a14:foregroundMark x1="66193" y1="35072" x2="66193" y2="35072"/>
                        <a14:foregroundMark x1="97265" y1="35942" x2="97265" y2="35942"/>
                        <a14:foregroundMark x1="95842" y1="34203" x2="95842" y2="34203"/>
                        <a14:foregroundMark x1="96171" y1="27536" x2="96171" y2="27536"/>
                        <a14:foregroundMark x1="66193" y1="19130" x2="66193" y2="19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8101" y="2249459"/>
            <a:ext cx="4916494" cy="185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7" r="23827"/>
          <a:stretch>
            <a:fillRect/>
          </a:stretch>
        </p:blipFill>
        <p:spPr/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46A8FA-319E-412F-82F4-9DC09FF8DF37}"/>
              </a:ext>
            </a:extLst>
          </p:cNvPr>
          <p:cNvSpPr txBox="1">
            <a:spLocks/>
          </p:cNvSpPr>
          <p:nvPr/>
        </p:nvSpPr>
        <p:spPr>
          <a:xfrm>
            <a:off x="3978234" y="105881"/>
            <a:ext cx="6669270" cy="7709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400" dirty="0">
              <a:latin typeface="Franklin Gothic Medium Cond" panose="020B06060304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25886" y="303557"/>
            <a:ext cx="4791644" cy="790461"/>
            <a:chOff x="625738" y="263780"/>
            <a:chExt cx="4268143" cy="526803"/>
          </a:xfrm>
        </p:grpSpPr>
        <p:grpSp>
          <p:nvGrpSpPr>
            <p:cNvPr id="6" name="Group 5"/>
            <p:cNvGrpSpPr/>
            <p:nvPr/>
          </p:nvGrpSpPr>
          <p:grpSpPr>
            <a:xfrm>
              <a:off x="625738" y="263780"/>
              <a:ext cx="1210942" cy="526803"/>
              <a:chOff x="625738" y="263780"/>
              <a:chExt cx="1210942" cy="52680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56343" y="358583"/>
                <a:ext cx="980337" cy="43200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25738" y="263780"/>
                <a:ext cx="980337" cy="4320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d-ID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024604" y="313857"/>
              <a:ext cx="2869277" cy="47177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d-ID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anklin Gothic Medium Cond" panose="020B0606030402020204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Outline Paparan</a:t>
              </a:r>
              <a:endParaRPr lang="id-ID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626309" y="2345803"/>
            <a:ext cx="362131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Apa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itu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Kelurahan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Cantik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32449" y="3208159"/>
            <a:ext cx="338143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Tujuan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Kelurahan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Cantik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8588" y="1631834"/>
            <a:ext cx="468557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Latar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Belakang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Kelurahan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Cantik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68829" y="4135129"/>
            <a:ext cx="344870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Siapa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saja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yang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terlibat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89244" y="4942629"/>
            <a:ext cx="3417730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Output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Kelurahan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Cantik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0BD6CF33-C955-4E21-A684-7E554EA77892}"/>
              </a:ext>
            </a:extLst>
          </p:cNvPr>
          <p:cNvSpPr/>
          <p:nvPr/>
        </p:nvSpPr>
        <p:spPr>
          <a:xfrm>
            <a:off x="5193625" y="1679714"/>
            <a:ext cx="572408" cy="58747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0BD6CF33-C955-4E21-A684-7E554EA77892}"/>
              </a:ext>
            </a:extLst>
          </p:cNvPr>
          <p:cNvSpPr/>
          <p:nvPr/>
        </p:nvSpPr>
        <p:spPr>
          <a:xfrm>
            <a:off x="5582923" y="2516706"/>
            <a:ext cx="572408" cy="58747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BD6CF33-C955-4E21-A684-7E554EA77892}"/>
              </a:ext>
            </a:extLst>
          </p:cNvPr>
          <p:cNvSpPr/>
          <p:nvPr/>
        </p:nvSpPr>
        <p:spPr>
          <a:xfrm>
            <a:off x="6078588" y="3343841"/>
            <a:ext cx="572408" cy="58747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0BD6CF33-C955-4E21-A684-7E554EA77892}"/>
              </a:ext>
            </a:extLst>
          </p:cNvPr>
          <p:cNvSpPr/>
          <p:nvPr/>
        </p:nvSpPr>
        <p:spPr>
          <a:xfrm>
            <a:off x="6626309" y="4178205"/>
            <a:ext cx="572408" cy="587476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0BD6CF33-C955-4E21-A684-7E554EA77892}"/>
              </a:ext>
            </a:extLst>
          </p:cNvPr>
          <p:cNvSpPr/>
          <p:nvPr/>
        </p:nvSpPr>
        <p:spPr>
          <a:xfrm>
            <a:off x="7210592" y="5009080"/>
            <a:ext cx="535616" cy="52322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D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08" y="170621"/>
            <a:ext cx="927474" cy="927474"/>
          </a:xfrm>
          <a:prstGeom prst="rect">
            <a:avLst/>
          </a:prstGeom>
        </p:spPr>
      </p:pic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0BD6CF33-C955-4E21-A684-7E554EA77892}"/>
              </a:ext>
            </a:extLst>
          </p:cNvPr>
          <p:cNvSpPr/>
          <p:nvPr/>
        </p:nvSpPr>
        <p:spPr>
          <a:xfrm>
            <a:off x="7746208" y="5859842"/>
            <a:ext cx="535616" cy="52322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ID" dirty="0"/>
          </a:p>
        </p:txBody>
      </p:sp>
      <p:sp>
        <p:nvSpPr>
          <p:cNvPr id="24" name="Rectangle 23"/>
          <p:cNvSpPr/>
          <p:nvPr/>
        </p:nvSpPr>
        <p:spPr>
          <a:xfrm>
            <a:off x="8442208" y="5818776"/>
            <a:ext cx="313449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Sekilas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Agen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Medium Cond" panose="020B0606030402020204" pitchFamily="34" charset="0"/>
                <a:ea typeface="Open Sans" panose="020B0606030504020204" pitchFamily="34" charset="0"/>
                <a:cs typeface="Segoe UI" panose="020B0502040204020203" pitchFamily="34" charset="0"/>
              </a:rPr>
              <a:t>Statistik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Franklin Gothic Medium Cond" panose="020B0606030402020204" pitchFamily="34" charset="0"/>
              <a:ea typeface="Open Sans" panose="020B06060305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3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39645" y="287531"/>
            <a:ext cx="8947589" cy="5134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13" dirty="0">
                <a:solidFill>
                  <a:prstClr val="white"/>
                </a:solidFill>
              </a:rPr>
              <a:t>[JUDUL SLIDE SATU BARIS]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60914B-BCB0-46ED-B762-859A1DC8357B}"/>
              </a:ext>
            </a:extLst>
          </p:cNvPr>
          <p:cNvGrpSpPr/>
          <p:nvPr/>
        </p:nvGrpSpPr>
        <p:grpSpPr>
          <a:xfrm>
            <a:off x="8625927" y="86372"/>
            <a:ext cx="2827200" cy="68033"/>
            <a:chOff x="6319024" y="3528548"/>
            <a:chExt cx="2992039" cy="72000"/>
          </a:xfrm>
        </p:grpSpPr>
        <p:sp>
          <p:nvSpPr>
            <p:cNvPr id="43" name="Rounded Rectangle 10">
              <a:extLst>
                <a:ext uri="{FF2B5EF4-FFF2-40B4-BE49-F238E27FC236}">
                  <a16:creationId xmlns:a16="http://schemas.microsoft.com/office/drawing/2014/main" id="{24E80E7A-D1D3-477C-9E04-41817F60EC1E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11">
              <a:extLst>
                <a:ext uri="{FF2B5EF4-FFF2-40B4-BE49-F238E27FC236}">
                  <a16:creationId xmlns:a16="http://schemas.microsoft.com/office/drawing/2014/main" id="{DBAB1975-8BFF-4EAB-8BFC-8267D959C968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A5F712B-A0C5-4637-9EC0-8C5EFC70303A}"/>
              </a:ext>
            </a:extLst>
          </p:cNvPr>
          <p:cNvSpPr/>
          <p:nvPr/>
        </p:nvSpPr>
        <p:spPr>
          <a:xfrm flipH="1">
            <a:off x="10600633" y="6225934"/>
            <a:ext cx="919765" cy="254241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9C4FB5-9DB9-40E4-A73E-9E95C8BF49C8}"/>
              </a:ext>
            </a:extLst>
          </p:cNvPr>
          <p:cNvSpPr/>
          <p:nvPr/>
        </p:nvSpPr>
        <p:spPr>
          <a:xfrm>
            <a:off x="89" y="6225934"/>
            <a:ext cx="10600544" cy="25424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966F5A80-65A1-47FB-BF5C-65A51F9E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540646-CA78-45B5-8C87-2A1400A6E3D9}"/>
              </a:ext>
            </a:extLst>
          </p:cNvPr>
          <p:cNvSpPr/>
          <p:nvPr/>
        </p:nvSpPr>
        <p:spPr>
          <a:xfrm rot="5400000">
            <a:off x="5975682" y="-4456183"/>
            <a:ext cx="1088533" cy="10000899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CA9CB8-D274-48B5-B3D0-B5C6E1809B87}"/>
              </a:ext>
            </a:extLst>
          </p:cNvPr>
          <p:cNvGrpSpPr/>
          <p:nvPr/>
        </p:nvGrpSpPr>
        <p:grpSpPr>
          <a:xfrm>
            <a:off x="8587389" y="101967"/>
            <a:ext cx="2827200" cy="68033"/>
            <a:chOff x="6319024" y="3528548"/>
            <a:chExt cx="2992039" cy="72000"/>
          </a:xfrm>
        </p:grpSpPr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id="{03309C7C-FB29-47DE-A296-4DF39449DD90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11">
              <a:extLst>
                <a:ext uri="{FF2B5EF4-FFF2-40B4-BE49-F238E27FC236}">
                  <a16:creationId xmlns:a16="http://schemas.microsoft.com/office/drawing/2014/main" id="{76C81806-F761-473A-9FDF-DF30CBB8E0A9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rot="5400000" flipH="1">
            <a:off x="614505" y="2057850"/>
            <a:ext cx="3504094" cy="4732928"/>
          </a:xfrm>
          <a:prstGeom prst="round2SameRect">
            <a:avLst>
              <a:gd name="adj1" fmla="val 15293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701" dirty="0">
              <a:solidFill>
                <a:prstClr val="white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CB5B63-C4D0-9DB2-8536-411E068D8016}"/>
              </a:ext>
            </a:extLst>
          </p:cNvPr>
          <p:cNvGrpSpPr/>
          <p:nvPr/>
        </p:nvGrpSpPr>
        <p:grpSpPr>
          <a:xfrm flipH="1">
            <a:off x="1352415" y="1906803"/>
            <a:ext cx="1657669" cy="1789223"/>
            <a:chOff x="9302828" y="1186562"/>
            <a:chExt cx="1575279" cy="2008159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9709893-DF72-A65B-D03B-5880BFB15E80}"/>
                </a:ext>
              </a:extLst>
            </p:cNvPr>
            <p:cNvSpPr/>
            <p:nvPr/>
          </p:nvSpPr>
          <p:spPr>
            <a:xfrm>
              <a:off x="9302828" y="1487821"/>
              <a:ext cx="1575279" cy="157527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D" sz="1701" dirty="0">
                <a:solidFill>
                  <a:prstClr val="white"/>
                </a:solidFill>
              </a:endParaRPr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1CBD4BA5-5ED7-0ED9-DA4F-56AF65671B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501731" y="1186562"/>
              <a:ext cx="1173285" cy="2008159"/>
            </a:xfrm>
            <a:prstGeom prst="rect">
              <a:avLst/>
            </a:prstGeom>
            <a:noFill/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B338837-8939-E438-8FD8-1DF70B9BEC42}"/>
              </a:ext>
            </a:extLst>
          </p:cNvPr>
          <p:cNvSpPr txBox="1"/>
          <p:nvPr/>
        </p:nvSpPr>
        <p:spPr>
          <a:xfrm>
            <a:off x="390804" y="3498406"/>
            <a:ext cx="3951497" cy="183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  <a:t>Mewujudkan Indonesia yang satu </a:t>
            </a:r>
            <a:b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  <a:t>kita juga harus bekerja sama membangun Indonesia secara adil dan merata, </a:t>
            </a:r>
            <a:r>
              <a:rPr lang="en-US" sz="1890" b="1" i="1" dirty="0">
                <a:solidFill>
                  <a:srgbClr val="008D36"/>
                </a:solidFill>
                <a:latin typeface="Arial Narrow" panose="020B0606020202030204" pitchFamily="34" charset="0"/>
              </a:rPr>
              <a:t>membangun Indonesia-sentris </a:t>
            </a:r>
            <a: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  <a:t>dengan membangun dari pinggiran, </a:t>
            </a:r>
            <a:r>
              <a:rPr lang="en-US" sz="1890" b="1" i="1" dirty="0">
                <a:solidFill>
                  <a:srgbClr val="008D36"/>
                </a:solidFill>
                <a:latin typeface="Arial Narrow" panose="020B0606020202030204" pitchFamily="34" charset="0"/>
              </a:rPr>
              <a:t>dari desa</a:t>
            </a:r>
            <a: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b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US" sz="1890" i="1" dirty="0">
                <a:solidFill>
                  <a:srgbClr val="000000"/>
                </a:solidFill>
                <a:latin typeface="Arial Narrow" panose="020B0606020202030204" pitchFamily="34" charset="0"/>
              </a:rPr>
              <a:t>dari pulau terdepan hingga perbatasan</a:t>
            </a:r>
            <a:endParaRPr lang="id-ID" sz="1890" i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F17FAE-14B6-18FB-7973-51217863163E}"/>
              </a:ext>
            </a:extLst>
          </p:cNvPr>
          <p:cNvGrpSpPr/>
          <p:nvPr/>
        </p:nvGrpSpPr>
        <p:grpSpPr>
          <a:xfrm>
            <a:off x="528627" y="3037702"/>
            <a:ext cx="517890" cy="410998"/>
            <a:chOff x="559355" y="2801544"/>
            <a:chExt cx="662173" cy="525501"/>
          </a:xfrm>
          <a:solidFill>
            <a:srgbClr val="008D36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329DD8E-83F8-C6B8-702B-7C748A09E9A1}"/>
                </a:ext>
              </a:extLst>
            </p:cNvPr>
            <p:cNvSpPr/>
            <p:nvPr/>
          </p:nvSpPr>
          <p:spPr>
            <a:xfrm>
              <a:off x="956659" y="2801544"/>
              <a:ext cx="264869" cy="525501"/>
            </a:xfrm>
            <a:custGeom>
              <a:avLst/>
              <a:gdLst>
                <a:gd name="connsiteX0" fmla="*/ 264870 w 264869"/>
                <a:gd name="connsiteY0" fmla="*/ 525501 h 525501"/>
                <a:gd name="connsiteX1" fmla="*/ 264870 w 264869"/>
                <a:gd name="connsiteY1" fmla="*/ 260632 h 525501"/>
                <a:gd name="connsiteX2" fmla="*/ 113761 w 264869"/>
                <a:gd name="connsiteY2" fmla="*/ 260632 h 525501"/>
                <a:gd name="connsiteX3" fmla="*/ 264870 w 264869"/>
                <a:gd name="connsiteY3" fmla="*/ 113629 h 525501"/>
                <a:gd name="connsiteX4" fmla="*/ 264870 w 264869"/>
                <a:gd name="connsiteY4" fmla="*/ 0 h 525501"/>
                <a:gd name="connsiteX5" fmla="*/ 0 w 264869"/>
                <a:gd name="connsiteY5" fmla="*/ 260632 h 525501"/>
                <a:gd name="connsiteX6" fmla="*/ 0 w 264869"/>
                <a:gd name="connsiteY6" fmla="*/ 260632 h 525501"/>
                <a:gd name="connsiteX7" fmla="*/ 0 w 264869"/>
                <a:gd name="connsiteY7" fmla="*/ 525501 h 5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69" h="525501">
                  <a:moveTo>
                    <a:pt x="264870" y="525501"/>
                  </a:moveTo>
                  <a:lnTo>
                    <a:pt x="264870" y="260632"/>
                  </a:lnTo>
                  <a:lnTo>
                    <a:pt x="113761" y="260632"/>
                  </a:lnTo>
                  <a:cubicBezTo>
                    <a:pt x="116055" y="178815"/>
                    <a:pt x="183021" y="113669"/>
                    <a:pt x="264870" y="113629"/>
                  </a:cubicBezTo>
                  <a:lnTo>
                    <a:pt x="264870" y="0"/>
                  </a:lnTo>
                  <a:cubicBezTo>
                    <a:pt x="120226" y="-19"/>
                    <a:pt x="2315" y="116006"/>
                    <a:pt x="0" y="260632"/>
                  </a:cubicBezTo>
                  <a:lnTo>
                    <a:pt x="0" y="260632"/>
                  </a:lnTo>
                  <a:lnTo>
                    <a:pt x="0" y="525501"/>
                  </a:lnTo>
                  <a:close/>
                </a:path>
              </a:pathLst>
            </a:custGeom>
            <a:grpFill/>
            <a:ln w="13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id-ID" sz="1701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79DE594-B0A5-CA6F-E67E-B565DADD57A5}"/>
                </a:ext>
              </a:extLst>
            </p:cNvPr>
            <p:cNvSpPr/>
            <p:nvPr/>
          </p:nvSpPr>
          <p:spPr>
            <a:xfrm>
              <a:off x="559355" y="2801544"/>
              <a:ext cx="264869" cy="525501"/>
            </a:xfrm>
            <a:custGeom>
              <a:avLst/>
              <a:gdLst>
                <a:gd name="connsiteX0" fmla="*/ 264870 w 264869"/>
                <a:gd name="connsiteY0" fmla="*/ 525501 h 525501"/>
                <a:gd name="connsiteX1" fmla="*/ 264870 w 264869"/>
                <a:gd name="connsiteY1" fmla="*/ 260632 h 525501"/>
                <a:gd name="connsiteX2" fmla="*/ 113761 w 264869"/>
                <a:gd name="connsiteY2" fmla="*/ 260632 h 525501"/>
                <a:gd name="connsiteX3" fmla="*/ 264870 w 264869"/>
                <a:gd name="connsiteY3" fmla="*/ 113629 h 525501"/>
                <a:gd name="connsiteX4" fmla="*/ 264870 w 264869"/>
                <a:gd name="connsiteY4" fmla="*/ 0 h 525501"/>
                <a:gd name="connsiteX5" fmla="*/ 0 w 264869"/>
                <a:gd name="connsiteY5" fmla="*/ 260632 h 525501"/>
                <a:gd name="connsiteX6" fmla="*/ 0 w 264869"/>
                <a:gd name="connsiteY6" fmla="*/ 260632 h 525501"/>
                <a:gd name="connsiteX7" fmla="*/ 0 w 264869"/>
                <a:gd name="connsiteY7" fmla="*/ 525501 h 52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869" h="525501">
                  <a:moveTo>
                    <a:pt x="264870" y="525501"/>
                  </a:moveTo>
                  <a:lnTo>
                    <a:pt x="264870" y="260632"/>
                  </a:lnTo>
                  <a:lnTo>
                    <a:pt x="113761" y="260632"/>
                  </a:lnTo>
                  <a:cubicBezTo>
                    <a:pt x="116055" y="178815"/>
                    <a:pt x="183021" y="113669"/>
                    <a:pt x="264870" y="113629"/>
                  </a:cubicBezTo>
                  <a:lnTo>
                    <a:pt x="264870" y="0"/>
                  </a:lnTo>
                  <a:cubicBezTo>
                    <a:pt x="120226" y="-19"/>
                    <a:pt x="2315" y="116006"/>
                    <a:pt x="0" y="260632"/>
                  </a:cubicBezTo>
                  <a:lnTo>
                    <a:pt x="0" y="260632"/>
                  </a:lnTo>
                  <a:lnTo>
                    <a:pt x="0" y="525501"/>
                  </a:lnTo>
                  <a:close/>
                </a:path>
              </a:pathLst>
            </a:custGeom>
            <a:grpFill/>
            <a:ln w="131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id-ID" sz="1701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05447F1A-D676-F1A7-87F4-2BA87AF83CD7}"/>
              </a:ext>
            </a:extLst>
          </p:cNvPr>
          <p:cNvSpPr txBox="1"/>
          <p:nvPr/>
        </p:nvSpPr>
        <p:spPr>
          <a:xfrm>
            <a:off x="390805" y="5254155"/>
            <a:ext cx="3881400" cy="790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12" b="1" i="1" spc="-283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――</a:t>
            </a:r>
            <a:r>
              <a:rPr lang="en-US" sz="1512" b="1" i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en-US" sz="1512" b="1" i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Presiden Joko Widodo </a:t>
            </a:r>
            <a:br>
              <a:rPr lang="en-US" sz="1512" b="1" i="1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512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pada Hari Sumpah Pemuda ke-92, 28 Oktober 2020</a:t>
            </a:r>
          </a:p>
        </p:txBody>
      </p:sp>
      <p:sp>
        <p:nvSpPr>
          <p:cNvPr id="58" name="Google Shape;26;p5">
            <a:extLst>
              <a:ext uri="{FF2B5EF4-FFF2-40B4-BE49-F238E27FC236}">
                <a16:creationId xmlns:a16="http://schemas.microsoft.com/office/drawing/2014/main" id="{8CD6B5E7-3948-49D9-BF0C-9EFFB8314557}"/>
              </a:ext>
            </a:extLst>
          </p:cNvPr>
          <p:cNvSpPr/>
          <p:nvPr/>
        </p:nvSpPr>
        <p:spPr>
          <a:xfrm>
            <a:off x="241995" y="1248757"/>
            <a:ext cx="4732929" cy="550992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86388" tIns="86388" rIns="86388" bIns="86388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Desa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/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Kelurahan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Sebagai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Subjek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dan Ujung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Tombak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Pembangunan Indonesia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C0FD72E-671A-4E84-AF5E-AD353D88DF61}"/>
              </a:ext>
            </a:extLst>
          </p:cNvPr>
          <p:cNvSpPr/>
          <p:nvPr/>
        </p:nvSpPr>
        <p:spPr>
          <a:xfrm rot="5400000">
            <a:off x="5265423" y="3571876"/>
            <a:ext cx="1088534" cy="401989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01">
              <a:solidFill>
                <a:prstClr val="white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16E71F-D910-4BD9-8CF5-967107796433}"/>
              </a:ext>
            </a:extLst>
          </p:cNvPr>
          <p:cNvSpPr/>
          <p:nvPr/>
        </p:nvSpPr>
        <p:spPr>
          <a:xfrm>
            <a:off x="5329881" y="3241123"/>
            <a:ext cx="243838" cy="108853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701">
              <a:solidFill>
                <a:prstClr val="white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B3E5F1-A156-4C4E-93D7-DD04298D044F}"/>
              </a:ext>
            </a:extLst>
          </p:cNvPr>
          <p:cNvCxnSpPr>
            <a:cxnSpLocks/>
          </p:cNvCxnSpPr>
          <p:nvPr/>
        </p:nvCxnSpPr>
        <p:spPr>
          <a:xfrm>
            <a:off x="5216831" y="1425826"/>
            <a:ext cx="0" cy="442216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Google Shape;26;p5">
            <a:extLst>
              <a:ext uri="{FF2B5EF4-FFF2-40B4-BE49-F238E27FC236}">
                <a16:creationId xmlns:a16="http://schemas.microsoft.com/office/drawing/2014/main" id="{E7C9BA4F-A9D6-4B74-9CB8-19D28F4EB84D}"/>
              </a:ext>
            </a:extLst>
          </p:cNvPr>
          <p:cNvSpPr/>
          <p:nvPr/>
        </p:nvSpPr>
        <p:spPr>
          <a:xfrm>
            <a:off x="6482566" y="1269707"/>
            <a:ext cx="4732929" cy="550992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86388" tIns="86388" rIns="86388" bIns="86388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Kelurahan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Masih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Menjadi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Objek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b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</a:b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Dalam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Pengelolaan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Dan </a:t>
            </a:r>
            <a:r>
              <a:rPr lang="en-US" sz="1701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Pemanfaatan</a:t>
            </a:r>
            <a:r>
              <a:rPr lang="en-US" sz="1701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Data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0DD02DC-85BA-40D1-B66E-F6E8A56CE5D5}"/>
              </a:ext>
            </a:extLst>
          </p:cNvPr>
          <p:cNvGrpSpPr/>
          <p:nvPr/>
        </p:nvGrpSpPr>
        <p:grpSpPr>
          <a:xfrm>
            <a:off x="6445758" y="2001873"/>
            <a:ext cx="4769737" cy="2671747"/>
            <a:chOff x="552466" y="2308491"/>
            <a:chExt cx="5748932" cy="322023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ED008BD-ED7F-4885-811A-2AAD31689199}"/>
                </a:ext>
              </a:extLst>
            </p:cNvPr>
            <p:cNvSpPr/>
            <p:nvPr/>
          </p:nvSpPr>
          <p:spPr>
            <a:xfrm>
              <a:off x="552466" y="2308491"/>
              <a:ext cx="5748932" cy="3220239"/>
            </a:xfrm>
            <a:prstGeom prst="roundRect">
              <a:avLst>
                <a:gd name="adj" fmla="val 685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D" sz="1701" dirty="0">
                <a:solidFill>
                  <a:prstClr val="white"/>
                </a:solidFill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7762330-06E0-41B0-A238-C3BEB1E9BEA7}"/>
                </a:ext>
              </a:extLst>
            </p:cNvPr>
            <p:cNvGrpSpPr/>
            <p:nvPr/>
          </p:nvGrpSpPr>
          <p:grpSpPr>
            <a:xfrm>
              <a:off x="1985970" y="2353352"/>
              <a:ext cx="3110637" cy="3011970"/>
              <a:chOff x="1277629" y="2793530"/>
              <a:chExt cx="3110637" cy="3011970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33A98BD-0402-485C-A9E1-152BBA69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753" y="3244618"/>
                <a:ext cx="1596291" cy="1596291"/>
              </a:xfrm>
              <a:prstGeom prst="rect">
                <a:avLst/>
              </a:prstGeom>
            </p:spPr>
          </p:pic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94A0790B-B4EB-4E5B-9FE2-E896AEA858D3}"/>
                  </a:ext>
                </a:extLst>
              </p:cNvPr>
              <p:cNvSpPr/>
              <p:nvPr/>
            </p:nvSpPr>
            <p:spPr>
              <a:xfrm>
                <a:off x="1731809" y="2793530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B928B39-D4C0-4D1F-992D-C655506D4D04}"/>
                  </a:ext>
                </a:extLst>
              </p:cNvPr>
              <p:cNvSpPr/>
              <p:nvPr/>
            </p:nvSpPr>
            <p:spPr>
              <a:xfrm>
                <a:off x="1277629" y="3803289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D72D637-65CB-45D0-A903-A69685080334}"/>
                  </a:ext>
                </a:extLst>
              </p:cNvPr>
              <p:cNvSpPr/>
              <p:nvPr/>
            </p:nvSpPr>
            <p:spPr>
              <a:xfrm>
                <a:off x="1731809" y="4813047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C9AB83C7-6217-4843-AA02-C907DC6A40BD}"/>
                  </a:ext>
                </a:extLst>
              </p:cNvPr>
              <p:cNvSpPr/>
              <p:nvPr/>
            </p:nvSpPr>
            <p:spPr>
              <a:xfrm>
                <a:off x="2629747" y="5038151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D989832-FDC4-4714-83E3-DC16FFA64670}"/>
                  </a:ext>
                </a:extLst>
              </p:cNvPr>
              <p:cNvSpPr/>
              <p:nvPr/>
            </p:nvSpPr>
            <p:spPr>
              <a:xfrm flipH="1">
                <a:off x="3499784" y="2793530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558BE09-2D9A-45F6-A6B5-4BB2E2042AD3}"/>
                  </a:ext>
                </a:extLst>
              </p:cNvPr>
              <p:cNvSpPr/>
              <p:nvPr/>
            </p:nvSpPr>
            <p:spPr>
              <a:xfrm flipH="1">
                <a:off x="3953964" y="3803289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D523201-8F31-4A69-A59C-7B4D72F7163B}"/>
                  </a:ext>
                </a:extLst>
              </p:cNvPr>
              <p:cNvSpPr/>
              <p:nvPr/>
            </p:nvSpPr>
            <p:spPr>
              <a:xfrm flipH="1">
                <a:off x="3499784" y="4813047"/>
                <a:ext cx="434302" cy="434302"/>
              </a:xfrm>
              <a:prstGeom prst="ellipse">
                <a:avLst/>
              </a:prstGeom>
              <a:solidFill>
                <a:srgbClr val="0066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ID" sz="1701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70B8DB9-642C-490D-938E-4400328948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085340" y="3262376"/>
                <a:ext cx="76202" cy="132694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794483F-2870-4589-B8DD-BAA1C3D6AB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85340" y="4639296"/>
                <a:ext cx="76202" cy="132694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B382047-2CB1-4CE2-AA7B-9DCE27B968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20339" y="4017183"/>
                <a:ext cx="198961" cy="0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BECD307-B72A-45E9-9F89-EF09A9ECA7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37521" y="3262376"/>
                <a:ext cx="76202" cy="132694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0321F3C5-4B53-48A2-BEA2-0C4F25B9ED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37521" y="4639296"/>
                <a:ext cx="76202" cy="132694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F62721C-B341-4160-B350-D4834414E2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9763" y="4017183"/>
                <a:ext cx="198961" cy="0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DDE11DD-D9F2-4EFA-9191-6AC03D59A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6898" y="4843798"/>
                <a:ext cx="0" cy="166751"/>
              </a:xfrm>
              <a:prstGeom prst="line">
                <a:avLst/>
              </a:prstGeom>
              <a:ln w="12700">
                <a:solidFill>
                  <a:srgbClr val="95C1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506B081-7DA7-4E35-B9CF-9C297BCD26A1}"/>
                  </a:ext>
                </a:extLst>
              </p:cNvPr>
              <p:cNvSpPr/>
              <p:nvPr/>
            </p:nvSpPr>
            <p:spPr>
              <a:xfrm>
                <a:off x="2166112" y="5483846"/>
                <a:ext cx="1333672" cy="321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134" i="1" dirty="0">
                    <a:solidFill>
                      <a:srgbClr val="000000"/>
                    </a:solidFill>
                  </a:rPr>
                  <a:t>… dan lainnya</a:t>
                </a:r>
                <a:endParaRPr lang="en-ID" sz="1134" b="1" i="1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09" name="Graphic 108" descr="Presentation with pie chart">
                <a:extLst>
                  <a:ext uri="{FF2B5EF4-FFF2-40B4-BE49-F238E27FC236}">
                    <a16:creationId xmlns:a16="http://schemas.microsoft.com/office/drawing/2014/main" id="{762578B0-CBF1-4B49-AFA9-073067024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544588" y="2838178"/>
                <a:ext cx="348642" cy="348642"/>
              </a:xfrm>
              <a:prstGeom prst="rect">
                <a:avLst/>
              </a:prstGeom>
            </p:spPr>
          </p:pic>
          <p:pic>
            <p:nvPicPr>
              <p:cNvPr id="110" name="Graphic 109" descr="Database">
                <a:extLst>
                  <a:ext uri="{FF2B5EF4-FFF2-40B4-BE49-F238E27FC236}">
                    <a16:creationId xmlns:a16="http://schemas.microsoft.com/office/drawing/2014/main" id="{E327CBE5-73D5-45A5-8E81-4C1776ECF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94230" y="3839508"/>
                <a:ext cx="353770" cy="353770"/>
              </a:xfrm>
              <a:prstGeom prst="rect">
                <a:avLst/>
              </a:prstGeom>
            </p:spPr>
          </p:pic>
          <p:pic>
            <p:nvPicPr>
              <p:cNvPr id="111" name="Graphic 110" descr="Computer">
                <a:extLst>
                  <a:ext uri="{FF2B5EF4-FFF2-40B4-BE49-F238E27FC236}">
                    <a16:creationId xmlns:a16="http://schemas.microsoft.com/office/drawing/2014/main" id="{F90BB1B8-FE2E-4C52-8BD0-883F6113E0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562623" y="4881966"/>
                <a:ext cx="308621" cy="308621"/>
              </a:xfrm>
              <a:prstGeom prst="rect">
                <a:avLst/>
              </a:prstGeom>
            </p:spPr>
          </p:pic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D4ED92F-5360-48CE-9127-9B734EB55B7D}"/>
                </a:ext>
              </a:extLst>
            </p:cNvPr>
            <p:cNvSpPr/>
            <p:nvPr/>
          </p:nvSpPr>
          <p:spPr>
            <a:xfrm>
              <a:off x="1437780" y="2416615"/>
              <a:ext cx="1021830" cy="321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134" b="1" dirty="0">
                  <a:solidFill>
                    <a:srgbClr val="006633"/>
                  </a:solidFill>
                </a:rPr>
                <a:t>Podes</a:t>
              </a:r>
              <a:r>
                <a:rPr lang="en-US" sz="1134" dirty="0">
                  <a:solidFill>
                    <a:srgbClr val="000000"/>
                  </a:solidFill>
                </a:rPr>
                <a:t>, BPS</a:t>
              </a:r>
              <a:endParaRPr lang="en-ID" sz="1134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EAAE20D-E5D0-49CD-87B6-2EC1017E422A}"/>
                </a:ext>
              </a:extLst>
            </p:cNvPr>
            <p:cNvSpPr/>
            <p:nvPr/>
          </p:nvSpPr>
          <p:spPr>
            <a:xfrm>
              <a:off x="4642427" y="2360385"/>
              <a:ext cx="1138136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134" b="1" dirty="0">
                  <a:solidFill>
                    <a:srgbClr val="006633"/>
                  </a:solidFill>
                </a:rPr>
                <a:t>Prodeskel</a:t>
              </a:r>
              <a:r>
                <a:rPr lang="en-US" sz="1134" dirty="0">
                  <a:solidFill>
                    <a:srgbClr val="000000"/>
                  </a:solidFill>
                </a:rPr>
                <a:t>, Kemendagri</a:t>
              </a:r>
              <a:endParaRPr lang="en-ID" sz="1134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0FC1044-1689-4326-A359-9E54ED826CD1}"/>
                </a:ext>
              </a:extLst>
            </p:cNvPr>
            <p:cNvSpPr/>
            <p:nvPr/>
          </p:nvSpPr>
          <p:spPr>
            <a:xfrm>
              <a:off x="5096606" y="3363112"/>
              <a:ext cx="1204791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134" b="1" dirty="0">
                  <a:solidFill>
                    <a:srgbClr val="006633"/>
                  </a:solidFill>
                </a:rPr>
                <a:t>DTKS</a:t>
              </a:r>
              <a:r>
                <a:rPr lang="en-US" sz="1134" dirty="0">
                  <a:solidFill>
                    <a:srgbClr val="000000"/>
                  </a:solidFill>
                </a:rPr>
                <a:t>, Kemensos</a:t>
              </a:r>
              <a:endParaRPr lang="en-ID" sz="1134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384F6F1-904B-4D0D-A41B-AF5F33C9F855}"/>
                </a:ext>
              </a:extLst>
            </p:cNvPr>
            <p:cNvSpPr/>
            <p:nvPr/>
          </p:nvSpPr>
          <p:spPr>
            <a:xfrm>
              <a:off x="895332" y="3290654"/>
              <a:ext cx="1098377" cy="616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  <a:defRPr/>
              </a:pPr>
              <a:r>
                <a:rPr lang="en-US" sz="1134" b="1" dirty="0">
                  <a:solidFill>
                    <a:srgbClr val="006633"/>
                  </a:solidFill>
                </a:rPr>
                <a:t>SDGs Desa</a:t>
              </a:r>
              <a:r>
                <a:rPr lang="en-US" sz="1134" dirty="0">
                  <a:solidFill>
                    <a:srgbClr val="000000"/>
                  </a:solidFill>
                </a:rPr>
                <a:t>, Kemendesa PDTT</a:t>
              </a:r>
              <a:endParaRPr lang="en-ID" sz="1134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BE9F72D-1B78-4A49-A6DC-AFAE2BAA30D4}"/>
                </a:ext>
              </a:extLst>
            </p:cNvPr>
            <p:cNvSpPr/>
            <p:nvPr/>
          </p:nvSpPr>
          <p:spPr>
            <a:xfrm>
              <a:off x="4624272" y="4375444"/>
              <a:ext cx="992530" cy="447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en-US" sz="1134" b="1" dirty="0">
                  <a:solidFill>
                    <a:srgbClr val="006633"/>
                  </a:solidFill>
                </a:rPr>
                <a:t>Siskeudes</a:t>
              </a:r>
              <a:r>
                <a:rPr lang="en-US" sz="1134" dirty="0">
                  <a:solidFill>
                    <a:srgbClr val="000000"/>
                  </a:solidFill>
                </a:rPr>
                <a:t>, BPKP</a:t>
              </a:r>
              <a:endParaRPr lang="en-ID" sz="1134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B8F7BDE-9430-4AB8-99A8-EAD566B889C7}"/>
                </a:ext>
              </a:extLst>
            </p:cNvPr>
            <p:cNvSpPr/>
            <p:nvPr/>
          </p:nvSpPr>
          <p:spPr>
            <a:xfrm>
              <a:off x="737071" y="4384159"/>
              <a:ext cx="1699024" cy="616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  <a:defRPr/>
              </a:pPr>
              <a:r>
                <a:rPr lang="en-US" sz="1134" b="1" dirty="0">
                  <a:solidFill>
                    <a:srgbClr val="006633"/>
                  </a:solidFill>
                </a:rPr>
                <a:t>Pendataan Keluarga</a:t>
              </a:r>
              <a:r>
                <a:rPr lang="en-US" sz="1134" dirty="0">
                  <a:solidFill>
                    <a:srgbClr val="000000"/>
                  </a:solidFill>
                </a:rPr>
                <a:t>, </a:t>
              </a:r>
              <a:br>
                <a:rPr lang="en-US" sz="1134" dirty="0">
                  <a:solidFill>
                    <a:srgbClr val="000000"/>
                  </a:solidFill>
                </a:rPr>
              </a:br>
              <a:r>
                <a:rPr lang="en-US" sz="1134" dirty="0">
                  <a:solidFill>
                    <a:srgbClr val="000000"/>
                  </a:solidFill>
                </a:rPr>
                <a:t>BKKBN</a:t>
              </a:r>
              <a:endParaRPr lang="en-ID" sz="1134" b="1" dirty="0">
                <a:solidFill>
                  <a:srgbClr val="000000"/>
                </a:solidFill>
              </a:endParaRPr>
            </a:p>
          </p:txBody>
        </p:sp>
        <p:pic>
          <p:nvPicPr>
            <p:cNvPr id="73" name="Graphic 72" descr="Document with solid fill">
              <a:extLst>
                <a:ext uri="{FF2B5EF4-FFF2-40B4-BE49-F238E27FC236}">
                  <a16:creationId xmlns:a16="http://schemas.microsoft.com/office/drawing/2014/main" id="{6DF862D5-F4E5-48B5-9449-DEF6F24A8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03995" y="4663880"/>
              <a:ext cx="302488" cy="302488"/>
            </a:xfrm>
            <a:prstGeom prst="rect">
              <a:avLst/>
            </a:prstGeom>
          </p:spPr>
        </p:pic>
        <p:pic>
          <p:nvPicPr>
            <p:cNvPr id="74" name="Graphic 73" descr="Business Growth with solid fill">
              <a:extLst>
                <a:ext uri="{FF2B5EF4-FFF2-40B4-BE49-F238E27FC236}">
                  <a16:creationId xmlns:a16="http://schemas.microsoft.com/office/drawing/2014/main" id="{74DD3E56-D3A7-4F7F-A2A6-A935CD562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503517" y="4414774"/>
              <a:ext cx="350492" cy="350492"/>
            </a:xfrm>
            <a:prstGeom prst="rect">
              <a:avLst/>
            </a:prstGeom>
          </p:spPr>
        </p:pic>
        <p:pic>
          <p:nvPicPr>
            <p:cNvPr id="76" name="Graphic 75" descr="Clipboard Checked with solid fill">
              <a:extLst>
                <a:ext uri="{FF2B5EF4-FFF2-40B4-BE49-F238E27FC236}">
                  <a16:creationId xmlns:a16="http://schemas.microsoft.com/office/drawing/2014/main" id="{77A700DB-A0B4-4742-9BB0-7332543E3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493643" y="2395301"/>
              <a:ext cx="327316" cy="327316"/>
            </a:xfrm>
            <a:prstGeom prst="rect">
              <a:avLst/>
            </a:prstGeom>
          </p:spPr>
        </p:pic>
        <p:pic>
          <p:nvPicPr>
            <p:cNvPr id="77" name="Graphic 76" descr="Check In with solid fill">
              <a:extLst>
                <a:ext uri="{FF2B5EF4-FFF2-40B4-BE49-F238E27FC236}">
                  <a16:creationId xmlns:a16="http://schemas.microsoft.com/office/drawing/2014/main" id="{CC030D7B-832C-49D9-9496-5B701B389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055838" y="3437196"/>
              <a:ext cx="293167" cy="293167"/>
            </a:xfrm>
            <a:prstGeom prst="rect">
              <a:avLst/>
            </a:prstGeom>
          </p:spPr>
        </p:pic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4850133-7274-4448-A6D9-7373A92EF9FD}"/>
              </a:ext>
            </a:extLst>
          </p:cNvPr>
          <p:cNvSpPr txBox="1"/>
          <p:nvPr/>
        </p:nvSpPr>
        <p:spPr>
          <a:xfrm>
            <a:off x="6304786" y="4703369"/>
            <a:ext cx="51691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005" indent="-270005">
              <a:buClr>
                <a:srgbClr val="FF0000"/>
              </a:buClr>
              <a:buSzPct val="150000"/>
              <a:buFont typeface="Calibri" panose="020F0502020204030204" pitchFamily="34" charset="0"/>
              <a:buChar char="×"/>
              <a:defRPr/>
            </a:pP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Berbagai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data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dikumpulkan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kelurahan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tetapi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semua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meninggalkan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jejak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data dan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tidak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saling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terhubung</a:t>
            </a: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70005" indent="-270005">
              <a:buClr>
                <a:srgbClr val="FF0000"/>
              </a:buClr>
              <a:buSzPct val="150000"/>
              <a:buFont typeface="Calibri" panose="020F0502020204030204" pitchFamily="34" charset="0"/>
              <a:buChar char="×"/>
              <a:defRPr/>
            </a:pP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Belum semua Kelurahan mampu untuk menghasilkan, mengelola, dan mendapatkan manfaat dari data yang ada</a:t>
            </a:r>
          </a:p>
          <a:p>
            <a:pPr marL="270005" indent="-270005">
              <a:buClr>
                <a:srgbClr val="FF0000"/>
              </a:buClr>
              <a:buSzPct val="150000"/>
              <a:buFont typeface="Calibri" panose="020F0502020204030204" pitchFamily="34" charset="0"/>
              <a:buChar char="×"/>
              <a:defRPr/>
            </a:pP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Perlunya peningkatan kapasitas statistik di tingkat pusat, daerah, sampai dengan desa/kelurahan</a:t>
            </a:r>
          </a:p>
          <a:p>
            <a:pPr>
              <a:buClr>
                <a:srgbClr val="FF0000"/>
              </a:buClr>
              <a:buSzPct val="150000"/>
              <a:defRPr/>
            </a:pPr>
            <a:endParaRPr lang="sv-SE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3446A8FA-319E-412F-82F4-9DC09FF8DF37}"/>
              </a:ext>
            </a:extLst>
          </p:cNvPr>
          <p:cNvSpPr txBox="1">
            <a:spLocks/>
          </p:cNvSpPr>
          <p:nvPr/>
        </p:nvSpPr>
        <p:spPr>
          <a:xfrm>
            <a:off x="1739645" y="203978"/>
            <a:ext cx="9254600" cy="7709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1. LATAR BELAKANG PROGRAM KELURAHAN CANTIK (1)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" y="-72836"/>
            <a:ext cx="1297611" cy="129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1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39645" y="287531"/>
            <a:ext cx="8947589" cy="5134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13" dirty="0">
                <a:solidFill>
                  <a:prstClr val="white"/>
                </a:solidFill>
              </a:rPr>
              <a:t>[JUDUL SLIDE SATU BARIS]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60914B-BCB0-46ED-B762-859A1DC8357B}"/>
              </a:ext>
            </a:extLst>
          </p:cNvPr>
          <p:cNvGrpSpPr/>
          <p:nvPr/>
        </p:nvGrpSpPr>
        <p:grpSpPr>
          <a:xfrm>
            <a:off x="8625927" y="86372"/>
            <a:ext cx="2827200" cy="68033"/>
            <a:chOff x="6319024" y="3528548"/>
            <a:chExt cx="2992039" cy="72000"/>
          </a:xfrm>
        </p:grpSpPr>
        <p:sp>
          <p:nvSpPr>
            <p:cNvPr id="43" name="Rounded Rectangle 10">
              <a:extLst>
                <a:ext uri="{FF2B5EF4-FFF2-40B4-BE49-F238E27FC236}">
                  <a16:creationId xmlns:a16="http://schemas.microsoft.com/office/drawing/2014/main" id="{24E80E7A-D1D3-477C-9E04-41817F60EC1E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11">
              <a:extLst>
                <a:ext uri="{FF2B5EF4-FFF2-40B4-BE49-F238E27FC236}">
                  <a16:creationId xmlns:a16="http://schemas.microsoft.com/office/drawing/2014/main" id="{DBAB1975-8BFF-4EAB-8BFC-8267D959C968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A5F712B-A0C5-4637-9EC0-8C5EFC70303A}"/>
              </a:ext>
            </a:extLst>
          </p:cNvPr>
          <p:cNvSpPr/>
          <p:nvPr/>
        </p:nvSpPr>
        <p:spPr>
          <a:xfrm flipH="1">
            <a:off x="10600633" y="6225934"/>
            <a:ext cx="919765" cy="254241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9C4FB5-9DB9-40E4-A73E-9E95C8BF49C8}"/>
              </a:ext>
            </a:extLst>
          </p:cNvPr>
          <p:cNvSpPr/>
          <p:nvPr/>
        </p:nvSpPr>
        <p:spPr>
          <a:xfrm>
            <a:off x="89" y="6225934"/>
            <a:ext cx="10600544" cy="25424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966F5A80-65A1-47FB-BF5C-65A51F9E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prstClr val="white"/>
                </a:solidFill>
              </a:rPr>
              <a:pPr>
                <a:defRPr/>
              </a:pPr>
              <a:t>4</a:t>
            </a:fld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540646-CA78-45B5-8C87-2A1400A6E3D9}"/>
              </a:ext>
            </a:extLst>
          </p:cNvPr>
          <p:cNvSpPr/>
          <p:nvPr/>
        </p:nvSpPr>
        <p:spPr>
          <a:xfrm rot="5400000">
            <a:off x="5975682" y="-4456183"/>
            <a:ext cx="1088533" cy="10000899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CA9CB8-D274-48B5-B3D0-B5C6E1809B87}"/>
              </a:ext>
            </a:extLst>
          </p:cNvPr>
          <p:cNvGrpSpPr/>
          <p:nvPr/>
        </p:nvGrpSpPr>
        <p:grpSpPr>
          <a:xfrm>
            <a:off x="8587389" y="101967"/>
            <a:ext cx="2827200" cy="68033"/>
            <a:chOff x="6319024" y="3528548"/>
            <a:chExt cx="2992039" cy="72000"/>
          </a:xfrm>
        </p:grpSpPr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id="{03309C7C-FB29-47DE-A296-4DF39449DD90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11">
              <a:extLst>
                <a:ext uri="{FF2B5EF4-FFF2-40B4-BE49-F238E27FC236}">
                  <a16:creationId xmlns:a16="http://schemas.microsoft.com/office/drawing/2014/main" id="{76C81806-F761-473A-9FDF-DF30CBB8E0A9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flipH="1">
            <a:off x="241993" y="1942693"/>
            <a:ext cx="4191953" cy="1870188"/>
          </a:xfrm>
          <a:prstGeom prst="round2SameRect">
            <a:avLst>
              <a:gd name="adj1" fmla="val 15293"/>
              <a:gd name="adj2" fmla="val 7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d-ID" sz="1600" dirty="0">
                <a:solidFill>
                  <a:prstClr val="black"/>
                </a:solidFill>
              </a:rPr>
              <a:t>Sistem Informasi Desa dan Kelurahan dengan Aplikasi Profil Desa dan Kelurahan (Prodeskel) dan Monografi Desa belum berjalan sebagaimana mestinya. </a:t>
            </a:r>
            <a:r>
              <a:rPr lang="en-US" sz="1600" dirty="0">
                <a:solidFill>
                  <a:prstClr val="black"/>
                </a:solidFill>
              </a:rPr>
              <a:t>D</a:t>
            </a:r>
            <a:r>
              <a:rPr lang="id-ID" sz="1600" dirty="0">
                <a:solidFill>
                  <a:prstClr val="black"/>
                </a:solidFill>
              </a:rPr>
              <a:t>ata yang dilampirkan belum di </a:t>
            </a:r>
            <a:r>
              <a:rPr lang="id-ID" sz="1600" i="1" dirty="0">
                <a:solidFill>
                  <a:prstClr val="black"/>
                </a:solidFill>
              </a:rPr>
              <a:t>update</a:t>
            </a:r>
            <a:r>
              <a:rPr lang="id-ID" sz="1600" dirty="0">
                <a:solidFill>
                  <a:prstClr val="black"/>
                </a:solidFill>
              </a:rPr>
              <a:t> sesuai kondisi terakhir. Sebagian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Kelurahan</a:t>
            </a:r>
            <a:r>
              <a:rPr lang="id-ID" sz="1600" dirty="0">
                <a:solidFill>
                  <a:prstClr val="black"/>
                </a:solidFill>
              </a:rPr>
              <a:t> hanya meng</a:t>
            </a:r>
            <a:r>
              <a:rPr lang="en-US" sz="1600" dirty="0">
                <a:solidFill>
                  <a:prstClr val="black"/>
                </a:solidFill>
              </a:rPr>
              <a:t>-</a:t>
            </a:r>
            <a:r>
              <a:rPr lang="id-ID" sz="1600" i="1" dirty="0">
                <a:solidFill>
                  <a:prstClr val="black"/>
                </a:solidFill>
              </a:rPr>
              <a:t>update</a:t>
            </a:r>
            <a:r>
              <a:rPr lang="id-ID" sz="1600" dirty="0">
                <a:solidFill>
                  <a:prstClr val="black"/>
                </a:solidFill>
              </a:rPr>
              <a:t> data jumlah penduduk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2624" y="3312898"/>
            <a:ext cx="525530" cy="1066613"/>
            <a:chOff x="5329881" y="3228604"/>
            <a:chExt cx="680803" cy="110105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C0FD72E-671A-4E84-AF5E-AD353D88DF61}"/>
                </a:ext>
              </a:extLst>
            </p:cNvPr>
            <p:cNvSpPr/>
            <p:nvPr/>
          </p:nvSpPr>
          <p:spPr>
            <a:xfrm rot="5400000">
              <a:off x="5265423" y="3571876"/>
              <a:ext cx="1088534" cy="40198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01">
                <a:solidFill>
                  <a:prstClr val="white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16E71F-D910-4BD9-8CF5-967107796433}"/>
                </a:ext>
              </a:extLst>
            </p:cNvPr>
            <p:cNvSpPr/>
            <p:nvPr/>
          </p:nvSpPr>
          <p:spPr>
            <a:xfrm>
              <a:off x="5329881" y="3241123"/>
              <a:ext cx="243838" cy="108853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01">
                <a:solidFill>
                  <a:prstClr val="white"/>
                </a:solidFill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B3E5F1-A156-4C4E-93D7-DD04298D044F}"/>
              </a:ext>
            </a:extLst>
          </p:cNvPr>
          <p:cNvCxnSpPr>
            <a:cxnSpLocks/>
          </p:cNvCxnSpPr>
          <p:nvPr/>
        </p:nvCxnSpPr>
        <p:spPr>
          <a:xfrm>
            <a:off x="5216831" y="1425826"/>
            <a:ext cx="0" cy="442216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3446A8FA-319E-412F-82F4-9DC09FF8DF37}"/>
              </a:ext>
            </a:extLst>
          </p:cNvPr>
          <p:cNvSpPr txBox="1">
            <a:spLocks/>
          </p:cNvSpPr>
          <p:nvPr/>
        </p:nvSpPr>
        <p:spPr>
          <a:xfrm>
            <a:off x="1755270" y="105881"/>
            <a:ext cx="9561790" cy="7709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1. LATAR BELAKANG PROGRAM KELURAHAN CANTIK (2)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" y="-72836"/>
            <a:ext cx="1297611" cy="1297611"/>
          </a:xfrm>
          <a:prstGeom prst="rect">
            <a:avLst/>
          </a:prstGeom>
        </p:spPr>
      </p:pic>
      <p:sp>
        <p:nvSpPr>
          <p:cNvPr id="70" name="Google Shape;26;p5">
            <a:extLst>
              <a:ext uri="{FF2B5EF4-FFF2-40B4-BE49-F238E27FC236}">
                <a16:creationId xmlns:a16="http://schemas.microsoft.com/office/drawing/2014/main" id="{8CD6B5E7-3948-49D9-BF0C-9EFFB8314557}"/>
              </a:ext>
            </a:extLst>
          </p:cNvPr>
          <p:cNvSpPr/>
          <p:nvPr/>
        </p:nvSpPr>
        <p:spPr>
          <a:xfrm>
            <a:off x="241995" y="1248757"/>
            <a:ext cx="4216387" cy="52066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86388" tIns="86388" rIns="86388" bIns="86388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Kondisi</a:t>
            </a:r>
            <a:r>
              <a:rPr lang="en-US" sz="2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Saat</a:t>
            </a:r>
            <a:r>
              <a:rPr lang="en-US" sz="2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ini</a:t>
            </a:r>
            <a:r>
              <a:rPr lang="en-US" sz="2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(1)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361" y="1219960"/>
            <a:ext cx="5949261" cy="2416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362" y="3716708"/>
            <a:ext cx="5940328" cy="22216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0361" y="5938404"/>
            <a:ext cx="601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>
                <a:hlinkClick r:id="rId6"/>
              </a:rPr>
              <a:t>http://prodeskel.binapemdes.kemendagri.go.id/mpublik/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72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flipH="1">
            <a:off x="294300" y="4048109"/>
            <a:ext cx="4191954" cy="1558893"/>
          </a:xfrm>
          <a:prstGeom prst="round2SameRect">
            <a:avLst>
              <a:gd name="adj1" fmla="val 15293"/>
              <a:gd name="adj2" fmla="val 7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Akses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untuk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mendapatkan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data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Kelurahan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melalui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Datago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masih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terbatas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pada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data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geografi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,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kependudukan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,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kesehatan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,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dan</a:t>
            </a:r>
            <a:r>
              <a:rPr lang="en-ID" sz="1600" dirty="0">
                <a:solidFill>
                  <a:srgbClr val="1E3E2F"/>
                </a:solidFill>
                <a:cs typeface="Consolas" panose="020B0609020204030204" pitchFamily="49" charset="0"/>
              </a:rPr>
              <a:t> </a:t>
            </a:r>
            <a:r>
              <a:rPr lang="en-ID" sz="1600" dirty="0" err="1">
                <a:solidFill>
                  <a:srgbClr val="1E3E2F"/>
                </a:solidFill>
                <a:cs typeface="Consolas" panose="020B0609020204030204" pitchFamily="49" charset="0"/>
              </a:rPr>
              <a:t>sosial</a:t>
            </a:r>
            <a:endParaRPr lang="en-ID" sz="1600" dirty="0">
              <a:solidFill>
                <a:srgbClr val="1E3E2F"/>
              </a:solidFill>
              <a:cs typeface="Consolas" panose="020B0609020204030204" pitchFamily="49" charset="0"/>
            </a:endParaRPr>
          </a:p>
          <a:p>
            <a:pPr algn="just"/>
            <a:r>
              <a:rPr lang="en-ID" sz="1600" b="1" dirty="0">
                <a:solidFill>
                  <a:srgbClr val="1E3E2F"/>
                </a:solidFill>
                <a:cs typeface="Consolas" panose="020B0609020204030204" pitchFamily="49" charset="0"/>
                <a:hlinkClick r:id="rId7"/>
              </a:rPr>
              <a:t>https://data.magelangkota.go.id/id/dataset/statistik-sosial-kelurahan-tidar-selatan-di-kota-magelang</a:t>
            </a:r>
            <a:endParaRPr lang="en-ID" sz="1600" b="1" dirty="0">
              <a:solidFill>
                <a:srgbClr val="1E3E2F"/>
              </a:solidFill>
              <a:cs typeface="Consolas" panose="020B0609020204030204" pitchFamily="49" charset="0"/>
            </a:endParaRPr>
          </a:p>
          <a:p>
            <a:pPr algn="just"/>
            <a:endParaRPr lang="en-ID" sz="1600" dirty="0">
              <a:solidFill>
                <a:srgbClr val="1E3E2F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7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39645" y="287531"/>
            <a:ext cx="8947589" cy="5134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213" dirty="0">
                <a:solidFill>
                  <a:prstClr val="white"/>
                </a:solidFill>
              </a:rPr>
              <a:t>[JUDUL SLIDE SATU BARIS]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60914B-BCB0-46ED-B762-859A1DC8357B}"/>
              </a:ext>
            </a:extLst>
          </p:cNvPr>
          <p:cNvGrpSpPr/>
          <p:nvPr/>
        </p:nvGrpSpPr>
        <p:grpSpPr>
          <a:xfrm>
            <a:off x="8625927" y="86372"/>
            <a:ext cx="2827200" cy="68033"/>
            <a:chOff x="6319024" y="3528548"/>
            <a:chExt cx="2992039" cy="72000"/>
          </a:xfrm>
        </p:grpSpPr>
        <p:sp>
          <p:nvSpPr>
            <p:cNvPr id="43" name="Rounded Rectangle 10">
              <a:extLst>
                <a:ext uri="{FF2B5EF4-FFF2-40B4-BE49-F238E27FC236}">
                  <a16:creationId xmlns:a16="http://schemas.microsoft.com/office/drawing/2014/main" id="{24E80E7A-D1D3-477C-9E04-41817F60EC1E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11">
              <a:extLst>
                <a:ext uri="{FF2B5EF4-FFF2-40B4-BE49-F238E27FC236}">
                  <a16:creationId xmlns:a16="http://schemas.microsoft.com/office/drawing/2014/main" id="{DBAB1975-8BFF-4EAB-8BFC-8267D959C968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A5F712B-A0C5-4637-9EC0-8C5EFC70303A}"/>
              </a:ext>
            </a:extLst>
          </p:cNvPr>
          <p:cNvSpPr/>
          <p:nvPr/>
        </p:nvSpPr>
        <p:spPr>
          <a:xfrm flipH="1">
            <a:off x="10600633" y="6225934"/>
            <a:ext cx="919765" cy="254241"/>
          </a:xfrm>
          <a:prstGeom prst="rect">
            <a:avLst/>
          </a:prstGeom>
          <a:solidFill>
            <a:srgbClr val="008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9C4FB5-9DB9-40E4-A73E-9E95C8BF49C8}"/>
              </a:ext>
            </a:extLst>
          </p:cNvPr>
          <p:cNvSpPr/>
          <p:nvPr/>
        </p:nvSpPr>
        <p:spPr>
          <a:xfrm>
            <a:off x="89" y="6225934"/>
            <a:ext cx="10600544" cy="254241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966F5A80-65A1-47FB-BF5C-65A51F9E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EA908-BA59-4183-8648-53219FC00D5C}" type="slidenum">
              <a:rPr lang="en-AU" b="1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en-AU" b="1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540646-CA78-45B5-8C87-2A1400A6E3D9}"/>
              </a:ext>
            </a:extLst>
          </p:cNvPr>
          <p:cNvSpPr/>
          <p:nvPr/>
        </p:nvSpPr>
        <p:spPr>
          <a:xfrm rot="5400000">
            <a:off x="5975682" y="-4456183"/>
            <a:ext cx="1088533" cy="10000899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d-ID" sz="1701" dirty="0">
              <a:solidFill>
                <a:prstClr val="white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CA9CB8-D274-48B5-B3D0-B5C6E1809B87}"/>
              </a:ext>
            </a:extLst>
          </p:cNvPr>
          <p:cNvGrpSpPr/>
          <p:nvPr/>
        </p:nvGrpSpPr>
        <p:grpSpPr>
          <a:xfrm>
            <a:off x="8587389" y="101967"/>
            <a:ext cx="2827200" cy="68033"/>
            <a:chOff x="6319024" y="3528548"/>
            <a:chExt cx="2992039" cy="72000"/>
          </a:xfrm>
        </p:grpSpPr>
        <p:sp>
          <p:nvSpPr>
            <p:cNvPr id="49" name="Rounded Rectangle 10">
              <a:extLst>
                <a:ext uri="{FF2B5EF4-FFF2-40B4-BE49-F238E27FC236}">
                  <a16:creationId xmlns:a16="http://schemas.microsoft.com/office/drawing/2014/main" id="{03309C7C-FB29-47DE-A296-4DF39449DD90}"/>
                </a:ext>
              </a:extLst>
            </p:cNvPr>
            <p:cNvSpPr/>
            <p:nvPr/>
          </p:nvSpPr>
          <p:spPr>
            <a:xfrm>
              <a:off x="6319024" y="3528548"/>
              <a:ext cx="2808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11">
              <a:extLst>
                <a:ext uri="{FF2B5EF4-FFF2-40B4-BE49-F238E27FC236}">
                  <a16:creationId xmlns:a16="http://schemas.microsoft.com/office/drawing/2014/main" id="{76C81806-F761-473A-9FDF-DF30CBB8E0A9}"/>
                </a:ext>
              </a:extLst>
            </p:cNvPr>
            <p:cNvSpPr/>
            <p:nvPr/>
          </p:nvSpPr>
          <p:spPr>
            <a:xfrm>
              <a:off x="9167063" y="3528548"/>
              <a:ext cx="144000" cy="72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id-ID" sz="1701" dirty="0">
                <a:solidFill>
                  <a:prstClr val="white"/>
                </a:solidFill>
              </a:endParaRPr>
            </a:p>
          </p:txBody>
        </p:sp>
      </p:grpSp>
      <p:sp>
        <p:nvSpPr>
          <p:cNvPr id="45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flipH="1">
            <a:off x="403844" y="1839576"/>
            <a:ext cx="3927797" cy="600294"/>
          </a:xfrm>
          <a:prstGeom prst="round2SameRect">
            <a:avLst>
              <a:gd name="adj1" fmla="val 15293"/>
              <a:gd name="adj2" fmla="val 7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dirty="0" err="1">
                <a:solidFill>
                  <a:prstClr val="black"/>
                </a:solidFill>
              </a:rPr>
              <a:t>Belum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tersedianya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Profil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Kelurahan</a:t>
            </a:r>
            <a:r>
              <a:rPr lang="en-US" dirty="0">
                <a:solidFill>
                  <a:prstClr val="black"/>
                </a:solidFill>
              </a:rPr>
              <a:t> di website </a:t>
            </a:r>
            <a:r>
              <a:rPr lang="en-US" dirty="0" err="1">
                <a:solidFill>
                  <a:prstClr val="black"/>
                </a:solidFill>
              </a:rPr>
              <a:t>Kecamatan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32620" y="3059802"/>
            <a:ext cx="667741" cy="1062548"/>
            <a:chOff x="5329881" y="3228604"/>
            <a:chExt cx="680803" cy="1101053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AC0FD72E-671A-4E84-AF5E-AD353D88DF61}"/>
                </a:ext>
              </a:extLst>
            </p:cNvPr>
            <p:cNvSpPr/>
            <p:nvPr/>
          </p:nvSpPr>
          <p:spPr>
            <a:xfrm rot="5400000">
              <a:off x="5265423" y="3571876"/>
              <a:ext cx="1088534" cy="401989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01">
                <a:solidFill>
                  <a:prstClr val="white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716E71F-D910-4BD9-8CF5-967107796433}"/>
                </a:ext>
              </a:extLst>
            </p:cNvPr>
            <p:cNvSpPr/>
            <p:nvPr/>
          </p:nvSpPr>
          <p:spPr>
            <a:xfrm>
              <a:off x="5329881" y="3241123"/>
              <a:ext cx="243838" cy="108853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701">
                <a:solidFill>
                  <a:prstClr val="white"/>
                </a:solidFill>
              </a:endParaRPr>
            </a:p>
          </p:txBody>
        </p: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B3E5F1-A156-4C4E-93D7-DD04298D044F}"/>
              </a:ext>
            </a:extLst>
          </p:cNvPr>
          <p:cNvCxnSpPr>
            <a:cxnSpLocks/>
          </p:cNvCxnSpPr>
          <p:nvPr/>
        </p:nvCxnSpPr>
        <p:spPr>
          <a:xfrm flipH="1">
            <a:off x="5425075" y="1190501"/>
            <a:ext cx="8559" cy="471735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itle 1">
            <a:extLst>
              <a:ext uri="{FF2B5EF4-FFF2-40B4-BE49-F238E27FC236}">
                <a16:creationId xmlns:a16="http://schemas.microsoft.com/office/drawing/2014/main" id="{3446A8FA-319E-412F-82F4-9DC09FF8DF37}"/>
              </a:ext>
            </a:extLst>
          </p:cNvPr>
          <p:cNvSpPr txBox="1">
            <a:spLocks/>
          </p:cNvSpPr>
          <p:nvPr/>
        </p:nvSpPr>
        <p:spPr>
          <a:xfrm>
            <a:off x="1755269" y="105881"/>
            <a:ext cx="9370973" cy="77097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34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1. LATAR BELAKANG PROGRAM KELURAHAN CANTIK (3)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6" y="-72836"/>
            <a:ext cx="1297611" cy="1297611"/>
          </a:xfrm>
          <a:prstGeom prst="rect">
            <a:avLst/>
          </a:prstGeom>
        </p:spPr>
      </p:pic>
      <p:sp>
        <p:nvSpPr>
          <p:cNvPr id="70" name="Google Shape;26;p5">
            <a:extLst>
              <a:ext uri="{FF2B5EF4-FFF2-40B4-BE49-F238E27FC236}">
                <a16:creationId xmlns:a16="http://schemas.microsoft.com/office/drawing/2014/main" id="{8CD6B5E7-3948-49D9-BF0C-9EFFB8314557}"/>
              </a:ext>
            </a:extLst>
          </p:cNvPr>
          <p:cNvSpPr/>
          <p:nvPr/>
        </p:nvSpPr>
        <p:spPr>
          <a:xfrm>
            <a:off x="241995" y="1248757"/>
            <a:ext cx="4216387" cy="52066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86388" tIns="86388" rIns="86388" bIns="86388" anchor="ctr" anchorCtr="0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Kondisi</a:t>
            </a:r>
            <a:r>
              <a:rPr lang="en-US" sz="2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Saat</a:t>
            </a:r>
            <a:r>
              <a:rPr lang="en-US" sz="2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Franklin Gothic Medium Cond" panose="020B0606030402020204" pitchFamily="34" charset="0"/>
              </a:rPr>
              <a:t>ini</a:t>
            </a:r>
            <a:r>
              <a:rPr lang="en-US" sz="2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 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0361" y="5938404"/>
            <a:ext cx="6016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Sumber</a:t>
            </a:r>
            <a:r>
              <a:rPr lang="en-US" sz="1200" dirty="0"/>
              <a:t>: </a:t>
            </a:r>
            <a:r>
              <a:rPr lang="en-US" sz="1200" dirty="0">
                <a:hlinkClick r:id="rId4"/>
              </a:rPr>
              <a:t>http://magelangselatan.magelangkota.go.id/?q=tidar_selatan/profil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004" y="1190501"/>
            <a:ext cx="5137340" cy="2481932"/>
          </a:xfrm>
          <a:prstGeom prst="rect">
            <a:avLst/>
          </a:prstGeom>
        </p:spPr>
      </p:pic>
      <p:sp>
        <p:nvSpPr>
          <p:cNvPr id="26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flipH="1">
            <a:off x="376692" y="2593600"/>
            <a:ext cx="3982853" cy="1178777"/>
          </a:xfrm>
          <a:prstGeom prst="round2SameRect">
            <a:avLst>
              <a:gd name="adj1" fmla="val 15293"/>
              <a:gd name="adj2" fmla="val 7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dirty="0" err="1">
                <a:solidFill>
                  <a:prstClr val="black"/>
                </a:solidFill>
              </a:rPr>
              <a:t>Bagaimana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dengan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Monografi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Kelurahan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walaupun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papan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informasi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buku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Monografi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masih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ada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sudahkah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terupdate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isiannya</a:t>
            </a:r>
            <a:r>
              <a:rPr lang="en-US" dirty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flipH="1">
            <a:off x="379085" y="3959347"/>
            <a:ext cx="3980457" cy="968420"/>
          </a:xfrm>
          <a:prstGeom prst="round2SameRect">
            <a:avLst>
              <a:gd name="adj1" fmla="val 15293"/>
              <a:gd name="adj2" fmla="val 7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</a:rPr>
              <a:t>Pengisian Survei Potensi Desa (PODES) sumber datanya kembali lagi dari data PODES yang lama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minta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BPS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32" name="Round Same Side Corner Rectangle 86">
            <a:extLst>
              <a:ext uri="{FF2B5EF4-FFF2-40B4-BE49-F238E27FC236}">
                <a16:creationId xmlns:a16="http://schemas.microsoft.com/office/drawing/2014/main" id="{4F17A450-E98F-3B58-773C-5CFF506A28A9}"/>
              </a:ext>
            </a:extLst>
          </p:cNvPr>
          <p:cNvSpPr/>
          <p:nvPr/>
        </p:nvSpPr>
        <p:spPr>
          <a:xfrm flipH="1">
            <a:off x="376690" y="5060732"/>
            <a:ext cx="3982853" cy="1028960"/>
          </a:xfrm>
          <a:prstGeom prst="round2SameRect">
            <a:avLst>
              <a:gd name="adj1" fmla="val 15293"/>
              <a:gd name="adj2" fmla="val 7886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dirty="0">
                <a:solidFill>
                  <a:schemeClr val="tx1"/>
                </a:solidFill>
              </a:rPr>
              <a:t>Belum ada sinkronisasi dan konfirmasi antara database aplikasi data desa dan database di Dinas Kependudukan dan Catatan Sipil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6004" y="3783759"/>
            <a:ext cx="5163021" cy="212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6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/>
          <a:srcRect l="2084"/>
          <a:stretch/>
        </p:blipFill>
        <p:spPr>
          <a:xfrm flipH="1">
            <a:off x="-17436" y="211691"/>
            <a:ext cx="11564394" cy="6374442"/>
          </a:xfrm>
          <a:prstGeom prst="rect">
            <a:avLst/>
          </a:prstGeom>
        </p:spPr>
      </p:pic>
      <p:sp>
        <p:nvSpPr>
          <p:cNvPr id="49" name="Google Shape;296;p6"/>
          <p:cNvSpPr/>
          <p:nvPr/>
        </p:nvSpPr>
        <p:spPr>
          <a:xfrm rot="5400000">
            <a:off x="5286475" y="-5303913"/>
            <a:ext cx="956567" cy="11564396"/>
          </a:xfrm>
          <a:prstGeom prst="round2SameRect">
            <a:avLst>
              <a:gd name="adj1" fmla="val 29254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9" name="Google Shape;1619;p45"/>
          <p:cNvSpPr txBox="1"/>
          <p:nvPr/>
        </p:nvSpPr>
        <p:spPr>
          <a:xfrm>
            <a:off x="9332771" y="1267454"/>
            <a:ext cx="1016707" cy="28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400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APA</a:t>
            </a:r>
            <a:endParaRPr sz="2400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Fira Sans Extra Condensed"/>
            </a:endParaRPr>
          </a:p>
        </p:txBody>
      </p:sp>
      <p:cxnSp>
        <p:nvCxnSpPr>
          <p:cNvPr id="1620" name="Google Shape;1620;p45"/>
          <p:cNvCxnSpPr/>
          <p:nvPr/>
        </p:nvCxnSpPr>
        <p:spPr>
          <a:xfrm flipV="1">
            <a:off x="7121291" y="1968824"/>
            <a:ext cx="671289" cy="577162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rgbClr val="016464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628" name="Google Shape;1628;p45"/>
          <p:cNvSpPr txBox="1"/>
          <p:nvPr/>
        </p:nvSpPr>
        <p:spPr>
          <a:xfrm>
            <a:off x="267758" y="2242506"/>
            <a:ext cx="2251524" cy="262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-GB" sz="2268" b="1" kern="0" dirty="0">
                <a:solidFill>
                  <a:srgbClr val="02C39A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 </a:t>
            </a:r>
            <a:endParaRPr sz="2268" b="1" kern="0" dirty="0">
              <a:solidFill>
                <a:srgbClr val="02C39A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Fira Sans Extra Condensed"/>
            </a:endParaRPr>
          </a:p>
        </p:txBody>
      </p:sp>
      <p:cxnSp>
        <p:nvCxnSpPr>
          <p:cNvPr id="1629" name="Google Shape;1629;p45"/>
          <p:cNvCxnSpPr>
            <a:stCxn id="1628" idx="3"/>
          </p:cNvCxnSpPr>
          <p:nvPr/>
        </p:nvCxnSpPr>
        <p:spPr>
          <a:xfrm>
            <a:off x="2519282" y="2373848"/>
            <a:ext cx="1653717" cy="0"/>
          </a:xfrm>
          <a:prstGeom prst="straightConnector1">
            <a:avLst/>
          </a:prstGeom>
          <a:noFill/>
          <a:ln w="19050" cap="flat" cmpd="sng">
            <a:noFill/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1639" name="Google Shape;1639;p45"/>
          <p:cNvSpPr/>
          <p:nvPr/>
        </p:nvSpPr>
        <p:spPr>
          <a:xfrm>
            <a:off x="5561705" y="3327918"/>
            <a:ext cx="603" cy="652"/>
          </a:xfrm>
          <a:custGeom>
            <a:avLst/>
            <a:gdLst/>
            <a:ahLst/>
            <a:cxnLst/>
            <a:rect l="l" t="t" r="r" b="b"/>
            <a:pathLst>
              <a:path w="36" h="40" extrusionOk="0">
                <a:moveTo>
                  <a:pt x="0" y="1"/>
                </a:moveTo>
                <a:lnTo>
                  <a:pt x="36" y="39"/>
                </a:lnTo>
                <a:lnTo>
                  <a:pt x="36" y="1"/>
                </a:lnTo>
                <a:close/>
              </a:path>
            </a:pathLst>
          </a:custGeom>
          <a:solidFill>
            <a:srgbClr val="7F5757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0" name="Google Shape;1640;p45"/>
          <p:cNvSpPr/>
          <p:nvPr/>
        </p:nvSpPr>
        <p:spPr>
          <a:xfrm>
            <a:off x="5561705" y="3327918"/>
            <a:ext cx="603" cy="652"/>
          </a:xfrm>
          <a:custGeom>
            <a:avLst/>
            <a:gdLst/>
            <a:ahLst/>
            <a:cxnLst/>
            <a:rect l="l" t="t" r="r" b="b"/>
            <a:pathLst>
              <a:path w="36" h="40" extrusionOk="0">
                <a:moveTo>
                  <a:pt x="0" y="1"/>
                </a:moveTo>
                <a:lnTo>
                  <a:pt x="36" y="39"/>
                </a:lnTo>
                <a:lnTo>
                  <a:pt x="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1" name="Google Shape;1641;p45"/>
          <p:cNvSpPr/>
          <p:nvPr/>
        </p:nvSpPr>
        <p:spPr>
          <a:xfrm>
            <a:off x="5937698" y="1622182"/>
            <a:ext cx="1614721" cy="1871026"/>
          </a:xfrm>
          <a:custGeom>
            <a:avLst/>
            <a:gdLst/>
            <a:ahLst/>
            <a:cxnLst/>
            <a:rect l="l" t="t" r="r" b="b"/>
            <a:pathLst>
              <a:path w="96417" h="114714" extrusionOk="0">
                <a:moveTo>
                  <a:pt x="35815" y="0"/>
                </a:moveTo>
                <a:lnTo>
                  <a:pt x="14958" y="37483"/>
                </a:lnTo>
                <a:cubicBezTo>
                  <a:pt x="18075" y="39190"/>
                  <a:pt x="20228" y="42494"/>
                  <a:pt x="20228" y="46280"/>
                </a:cubicBezTo>
                <a:cubicBezTo>
                  <a:pt x="20228" y="51808"/>
                  <a:pt x="15736" y="56300"/>
                  <a:pt x="10208" y="56300"/>
                </a:cubicBezTo>
                <a:cubicBezTo>
                  <a:pt x="8388" y="56300"/>
                  <a:pt x="6680" y="55816"/>
                  <a:pt x="5235" y="54999"/>
                </a:cubicBezTo>
                <a:lnTo>
                  <a:pt x="0" y="64352"/>
                </a:lnTo>
                <a:cubicBezTo>
                  <a:pt x="14884" y="71700"/>
                  <a:pt x="25162" y="86915"/>
                  <a:pt x="25385" y="104581"/>
                </a:cubicBezTo>
                <a:lnTo>
                  <a:pt x="35518" y="104581"/>
                </a:lnTo>
                <a:lnTo>
                  <a:pt x="35518" y="104693"/>
                </a:lnTo>
                <a:cubicBezTo>
                  <a:pt x="35518" y="110222"/>
                  <a:pt x="40007" y="114713"/>
                  <a:pt x="45538" y="114713"/>
                </a:cubicBezTo>
                <a:cubicBezTo>
                  <a:pt x="51066" y="114713"/>
                  <a:pt x="55558" y="110222"/>
                  <a:pt x="55558" y="104693"/>
                </a:cubicBezTo>
                <a:lnTo>
                  <a:pt x="55558" y="104581"/>
                </a:lnTo>
                <a:lnTo>
                  <a:pt x="96416" y="104581"/>
                </a:lnTo>
                <a:lnTo>
                  <a:pt x="36964" y="0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3" name="Google Shape;1643;p45"/>
          <p:cNvSpPr/>
          <p:nvPr/>
        </p:nvSpPr>
        <p:spPr>
          <a:xfrm>
            <a:off x="5940830" y="3327918"/>
            <a:ext cx="1613482" cy="1711821"/>
          </a:xfrm>
          <a:custGeom>
            <a:avLst/>
            <a:gdLst/>
            <a:ahLst/>
            <a:cxnLst/>
            <a:rect l="l" t="t" r="r" b="b"/>
            <a:pathLst>
              <a:path w="96343" h="104953" extrusionOk="0">
                <a:moveTo>
                  <a:pt x="25198" y="1"/>
                </a:moveTo>
                <a:lnTo>
                  <a:pt x="25198" y="594"/>
                </a:lnTo>
                <a:cubicBezTo>
                  <a:pt x="25198" y="18298"/>
                  <a:pt x="15068" y="33662"/>
                  <a:pt x="297" y="41194"/>
                </a:cubicBezTo>
                <a:lnTo>
                  <a:pt x="4305" y="48358"/>
                </a:lnTo>
                <a:cubicBezTo>
                  <a:pt x="1708" y="50175"/>
                  <a:pt x="0" y="53183"/>
                  <a:pt x="0" y="56597"/>
                </a:cubicBezTo>
                <a:cubicBezTo>
                  <a:pt x="0" y="62125"/>
                  <a:pt x="4489" y="66617"/>
                  <a:pt x="10021" y="66617"/>
                </a:cubicBezTo>
                <a:cubicBezTo>
                  <a:pt x="11431" y="66617"/>
                  <a:pt x="12767" y="66320"/>
                  <a:pt x="13990" y="65762"/>
                </a:cubicBezTo>
                <a:lnTo>
                  <a:pt x="35812" y="104952"/>
                </a:lnTo>
                <a:lnTo>
                  <a:pt x="36777" y="104952"/>
                </a:lnTo>
                <a:lnTo>
                  <a:pt x="96342" y="188"/>
                </a:lnTo>
                <a:lnTo>
                  <a:pt x="96229" y="1"/>
                </a:lnTo>
                <a:lnTo>
                  <a:pt x="55371" y="1"/>
                </a:lnTo>
                <a:lnTo>
                  <a:pt x="55371" y="113"/>
                </a:lnTo>
                <a:cubicBezTo>
                  <a:pt x="55371" y="5642"/>
                  <a:pt x="50879" y="10133"/>
                  <a:pt x="45351" y="10133"/>
                </a:cubicBezTo>
                <a:cubicBezTo>
                  <a:pt x="39820" y="10133"/>
                  <a:pt x="35331" y="5642"/>
                  <a:pt x="35331" y="113"/>
                </a:cubicBezTo>
                <a:lnTo>
                  <a:pt x="35331" y="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5" name="Google Shape;1645;p45"/>
          <p:cNvSpPr/>
          <p:nvPr/>
        </p:nvSpPr>
        <p:spPr>
          <a:xfrm>
            <a:off x="4584034" y="3967757"/>
            <a:ext cx="1956550" cy="1071981"/>
          </a:xfrm>
          <a:custGeom>
            <a:avLst/>
            <a:gdLst/>
            <a:ahLst/>
            <a:cxnLst/>
            <a:rect l="l" t="t" r="r" b="b"/>
            <a:pathLst>
              <a:path w="116828" h="65724" extrusionOk="0">
                <a:moveTo>
                  <a:pt x="36592" y="0"/>
                </a:moveTo>
                <a:lnTo>
                  <a:pt x="31916" y="8349"/>
                </a:lnTo>
                <a:cubicBezTo>
                  <a:pt x="30619" y="7719"/>
                  <a:pt x="29096" y="7348"/>
                  <a:pt x="27537" y="7348"/>
                </a:cubicBezTo>
                <a:cubicBezTo>
                  <a:pt x="21970" y="7348"/>
                  <a:pt x="17517" y="11837"/>
                  <a:pt x="17517" y="17368"/>
                </a:cubicBezTo>
                <a:cubicBezTo>
                  <a:pt x="17517" y="20931"/>
                  <a:pt x="19373" y="24084"/>
                  <a:pt x="22193" y="25830"/>
                </a:cubicBezTo>
                <a:lnTo>
                  <a:pt x="0" y="65723"/>
                </a:lnTo>
                <a:lnTo>
                  <a:pt x="116828" y="65723"/>
                </a:lnTo>
                <a:lnTo>
                  <a:pt x="95006" y="26533"/>
                </a:lnTo>
                <a:cubicBezTo>
                  <a:pt x="93783" y="27091"/>
                  <a:pt x="92447" y="27388"/>
                  <a:pt x="91037" y="27388"/>
                </a:cubicBezTo>
                <a:cubicBezTo>
                  <a:pt x="85505" y="27388"/>
                  <a:pt x="81016" y="22896"/>
                  <a:pt x="81016" y="17368"/>
                </a:cubicBezTo>
                <a:cubicBezTo>
                  <a:pt x="81016" y="13954"/>
                  <a:pt x="82724" y="10946"/>
                  <a:pt x="85321" y="9129"/>
                </a:cubicBezTo>
                <a:lnTo>
                  <a:pt x="81313" y="1965"/>
                </a:lnTo>
                <a:cubicBezTo>
                  <a:pt x="75114" y="5121"/>
                  <a:pt x="68102" y="6864"/>
                  <a:pt x="60715" y="6864"/>
                </a:cubicBezTo>
                <a:cubicBezTo>
                  <a:pt x="51847" y="6864"/>
                  <a:pt x="43569" y="4341"/>
                  <a:pt x="36592" y="0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6" name="Google Shape;1646;p45"/>
          <p:cNvSpPr/>
          <p:nvPr/>
        </p:nvSpPr>
        <p:spPr>
          <a:xfrm>
            <a:off x="3565382" y="1622182"/>
            <a:ext cx="1647043" cy="1705752"/>
          </a:xfrm>
          <a:custGeom>
            <a:avLst/>
            <a:gdLst/>
            <a:ahLst/>
            <a:cxnLst/>
            <a:rect l="l" t="t" r="r" b="b"/>
            <a:pathLst>
              <a:path w="98347" h="104581" extrusionOk="0">
                <a:moveTo>
                  <a:pt x="59489" y="0"/>
                </a:moveTo>
                <a:lnTo>
                  <a:pt x="1" y="104581"/>
                </a:lnTo>
                <a:lnTo>
                  <a:pt x="45797" y="104581"/>
                </a:lnTo>
                <a:cubicBezTo>
                  <a:pt x="45832" y="99088"/>
                  <a:pt x="50286" y="94673"/>
                  <a:pt x="55778" y="94673"/>
                </a:cubicBezTo>
                <a:cubicBezTo>
                  <a:pt x="61309" y="94673"/>
                  <a:pt x="65763" y="99088"/>
                  <a:pt x="65798" y="104581"/>
                </a:cubicBezTo>
                <a:lnTo>
                  <a:pt x="76005" y="104581"/>
                </a:lnTo>
                <a:cubicBezTo>
                  <a:pt x="76228" y="88364"/>
                  <a:pt x="84912" y="74188"/>
                  <a:pt x="97901" y="66281"/>
                </a:cubicBezTo>
                <a:lnTo>
                  <a:pt x="91963" y="55632"/>
                </a:lnTo>
                <a:cubicBezTo>
                  <a:pt x="95710" y="54183"/>
                  <a:pt x="98347" y="50546"/>
                  <a:pt x="98347" y="46280"/>
                </a:cubicBezTo>
                <a:cubicBezTo>
                  <a:pt x="98347" y="40749"/>
                  <a:pt x="93893" y="36260"/>
                  <a:pt x="88362" y="36260"/>
                </a:cubicBezTo>
                <a:cubicBezTo>
                  <a:pt x="86061" y="36260"/>
                  <a:pt x="83983" y="37037"/>
                  <a:pt x="82314" y="38299"/>
                </a:cubicBezTo>
                <a:lnTo>
                  <a:pt x="60974" y="0"/>
                </a:ln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8" name="Google Shape;1648;p45"/>
          <p:cNvSpPr/>
          <p:nvPr/>
        </p:nvSpPr>
        <p:spPr>
          <a:xfrm>
            <a:off x="3563505" y="3166332"/>
            <a:ext cx="1633361" cy="1873407"/>
          </a:xfrm>
          <a:custGeom>
            <a:avLst/>
            <a:gdLst/>
            <a:ahLst/>
            <a:cxnLst/>
            <a:rect l="l" t="t" r="r" b="b"/>
            <a:pathLst>
              <a:path w="97530" h="114860" extrusionOk="0">
                <a:moveTo>
                  <a:pt x="55890" y="0"/>
                </a:moveTo>
                <a:cubicBezTo>
                  <a:pt x="50398" y="0"/>
                  <a:pt x="45944" y="4415"/>
                  <a:pt x="45909" y="9908"/>
                </a:cubicBezTo>
                <a:lnTo>
                  <a:pt x="113" y="9908"/>
                </a:lnTo>
                <a:lnTo>
                  <a:pt x="0" y="10095"/>
                </a:lnTo>
                <a:lnTo>
                  <a:pt x="59601" y="114859"/>
                </a:lnTo>
                <a:lnTo>
                  <a:pt x="60937" y="114859"/>
                </a:lnTo>
                <a:lnTo>
                  <a:pt x="83130" y="74966"/>
                </a:lnTo>
                <a:cubicBezTo>
                  <a:pt x="80310" y="73220"/>
                  <a:pt x="78454" y="70067"/>
                  <a:pt x="78454" y="66504"/>
                </a:cubicBezTo>
                <a:cubicBezTo>
                  <a:pt x="78454" y="60973"/>
                  <a:pt x="82907" y="56484"/>
                  <a:pt x="88474" y="56484"/>
                </a:cubicBezTo>
                <a:cubicBezTo>
                  <a:pt x="90033" y="56484"/>
                  <a:pt x="91556" y="56855"/>
                  <a:pt x="92853" y="57485"/>
                </a:cubicBezTo>
                <a:lnTo>
                  <a:pt x="97529" y="49136"/>
                </a:lnTo>
                <a:cubicBezTo>
                  <a:pt x="84689" y="41081"/>
                  <a:pt x="76117" y="26795"/>
                  <a:pt x="76117" y="10501"/>
                </a:cubicBezTo>
                <a:lnTo>
                  <a:pt x="76117" y="9908"/>
                </a:lnTo>
                <a:lnTo>
                  <a:pt x="65910" y="9908"/>
                </a:lnTo>
                <a:cubicBezTo>
                  <a:pt x="65875" y="4415"/>
                  <a:pt x="61421" y="0"/>
                  <a:pt x="55890" y="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0" name="Google Shape;1650;p45"/>
          <p:cNvSpPr/>
          <p:nvPr/>
        </p:nvSpPr>
        <p:spPr>
          <a:xfrm>
            <a:off x="4586512" y="1622182"/>
            <a:ext cx="1950990" cy="1081083"/>
          </a:xfrm>
          <a:custGeom>
            <a:avLst/>
            <a:gdLst/>
            <a:ahLst/>
            <a:cxnLst/>
            <a:rect l="l" t="t" r="r" b="b"/>
            <a:pathLst>
              <a:path w="116496" h="66282" extrusionOk="0">
                <a:moveTo>
                  <a:pt x="1" y="0"/>
                </a:moveTo>
                <a:lnTo>
                  <a:pt x="21341" y="38299"/>
                </a:lnTo>
                <a:cubicBezTo>
                  <a:pt x="23010" y="37037"/>
                  <a:pt x="25088" y="36260"/>
                  <a:pt x="27389" y="36260"/>
                </a:cubicBezTo>
                <a:cubicBezTo>
                  <a:pt x="32920" y="36260"/>
                  <a:pt x="37374" y="40749"/>
                  <a:pt x="37374" y="46280"/>
                </a:cubicBezTo>
                <a:cubicBezTo>
                  <a:pt x="37374" y="50546"/>
                  <a:pt x="34737" y="54183"/>
                  <a:pt x="30990" y="55632"/>
                </a:cubicBezTo>
                <a:lnTo>
                  <a:pt x="36928" y="66281"/>
                </a:lnTo>
                <a:cubicBezTo>
                  <a:pt x="43792" y="62089"/>
                  <a:pt x="51883" y="59675"/>
                  <a:pt x="60567" y="59675"/>
                </a:cubicBezTo>
                <a:cubicBezTo>
                  <a:pt x="67767" y="59675"/>
                  <a:pt x="74595" y="61347"/>
                  <a:pt x="80681" y="64352"/>
                </a:cubicBezTo>
                <a:lnTo>
                  <a:pt x="85916" y="54999"/>
                </a:lnTo>
                <a:cubicBezTo>
                  <a:pt x="87361" y="55816"/>
                  <a:pt x="89069" y="56300"/>
                  <a:pt x="90889" y="56300"/>
                </a:cubicBezTo>
                <a:cubicBezTo>
                  <a:pt x="96417" y="56300"/>
                  <a:pt x="100909" y="51808"/>
                  <a:pt x="100909" y="46280"/>
                </a:cubicBezTo>
                <a:cubicBezTo>
                  <a:pt x="100909" y="42494"/>
                  <a:pt x="98756" y="39190"/>
                  <a:pt x="95639" y="37483"/>
                </a:cubicBezTo>
                <a:lnTo>
                  <a:pt x="116496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764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446A8FA-319E-412F-82F4-9DC09FF8DF37}"/>
              </a:ext>
            </a:extLst>
          </p:cNvPr>
          <p:cNvSpPr txBox="1">
            <a:spLocks/>
          </p:cNvSpPr>
          <p:nvPr/>
        </p:nvSpPr>
        <p:spPr>
          <a:xfrm>
            <a:off x="2429763" y="132895"/>
            <a:ext cx="6572596" cy="540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000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2. APA ITU KELURAHAN CANTIK ?</a:t>
            </a:r>
          </a:p>
        </p:txBody>
      </p:sp>
      <p:sp>
        <p:nvSpPr>
          <p:cNvPr id="52" name="object 37">
            <a:extLst>
              <a:ext uri="{FF2B5EF4-FFF2-40B4-BE49-F238E27FC236}">
                <a16:creationId xmlns:a16="http://schemas.microsoft.com/office/drawing/2014/main" id="{E848C1C8-326A-4300-9DA6-B77E463E0C17}"/>
              </a:ext>
            </a:extLst>
          </p:cNvPr>
          <p:cNvSpPr/>
          <p:nvPr/>
        </p:nvSpPr>
        <p:spPr>
          <a:xfrm>
            <a:off x="7876645" y="1651614"/>
            <a:ext cx="3562562" cy="1841594"/>
          </a:xfrm>
          <a:custGeom>
            <a:avLst/>
            <a:gdLst/>
            <a:ahLst/>
            <a:cxnLst/>
            <a:rect l="l" t="t" r="r" b="b"/>
            <a:pathLst>
              <a:path w="3123565" h="342264">
                <a:moveTo>
                  <a:pt x="2970606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89572"/>
                </a:lnTo>
                <a:lnTo>
                  <a:pt x="2381" y="277679"/>
                </a:lnTo>
                <a:lnTo>
                  <a:pt x="19050" y="322922"/>
                </a:lnTo>
                <a:lnTo>
                  <a:pt x="64293" y="339591"/>
                </a:lnTo>
                <a:lnTo>
                  <a:pt x="152400" y="341972"/>
                </a:lnTo>
                <a:lnTo>
                  <a:pt x="2970606" y="341972"/>
                </a:lnTo>
                <a:lnTo>
                  <a:pt x="3058712" y="339591"/>
                </a:lnTo>
                <a:lnTo>
                  <a:pt x="3103956" y="322922"/>
                </a:lnTo>
                <a:lnTo>
                  <a:pt x="3120624" y="277679"/>
                </a:lnTo>
                <a:lnTo>
                  <a:pt x="3123006" y="189572"/>
                </a:lnTo>
                <a:lnTo>
                  <a:pt x="3123006" y="152400"/>
                </a:lnTo>
                <a:lnTo>
                  <a:pt x="3120624" y="64293"/>
                </a:lnTo>
                <a:lnTo>
                  <a:pt x="3103956" y="19050"/>
                </a:lnTo>
                <a:lnTo>
                  <a:pt x="3058712" y="2381"/>
                </a:lnTo>
                <a:lnTo>
                  <a:pt x="297060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Rectangle 50"/>
          <p:cNvSpPr/>
          <p:nvPr/>
        </p:nvSpPr>
        <p:spPr>
          <a:xfrm>
            <a:off x="7880192" y="1652269"/>
            <a:ext cx="3463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Segoe UI" panose="020B0502040204020203" pitchFamily="34" charset="0"/>
              </a:rPr>
              <a:t>Kelurahan</a:t>
            </a:r>
            <a:r>
              <a:rPr lang="en-US" sz="1600" b="1" dirty="0">
                <a:latin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</a:rPr>
              <a:t>Cinta</a:t>
            </a:r>
            <a:r>
              <a:rPr lang="en-US" sz="1600" b="1" dirty="0">
                <a:latin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</a:rPr>
              <a:t>Statistik</a:t>
            </a:r>
            <a:r>
              <a:rPr lang="en-US" sz="1600" b="1" dirty="0">
                <a:latin typeface="Segoe UI" panose="020B0502040204020203" pitchFamily="34" charset="0"/>
              </a:rPr>
              <a:t> (</a:t>
            </a:r>
            <a:r>
              <a:rPr lang="en-US" sz="1600" b="1" dirty="0" err="1">
                <a:latin typeface="Segoe UI" panose="020B0502040204020203" pitchFamily="34" charset="0"/>
              </a:rPr>
              <a:t>Cantik</a:t>
            </a:r>
            <a:r>
              <a:rPr lang="en-US" sz="1600" b="1" dirty="0">
                <a:latin typeface="Segoe UI" panose="020B0502040204020203" pitchFamily="34" charset="0"/>
              </a:rPr>
              <a:t>) </a:t>
            </a:r>
            <a:r>
              <a:rPr lang="en-US" sz="1600" b="1" dirty="0" err="1">
                <a:latin typeface="Segoe UI" panose="020B0502040204020203" pitchFamily="34" charset="0"/>
              </a:rPr>
              <a:t>S</a:t>
            </a:r>
            <a:r>
              <a:rPr lang="en-US" sz="1600" dirty="0" err="1">
                <a:latin typeface="Segoe UI" panose="020B0502040204020203" pitchFamily="34" charset="0"/>
              </a:rPr>
              <a:t>ebuah</a:t>
            </a:r>
            <a:r>
              <a:rPr lang="en-US" sz="1600" dirty="0">
                <a:latin typeface="Segoe UI" panose="020B0502040204020203" pitchFamily="34" charset="0"/>
              </a:rPr>
              <a:t> program </a:t>
            </a:r>
            <a:r>
              <a:rPr lang="en-US" sz="1600" dirty="0" err="1">
                <a:latin typeface="Segoe UI" panose="020B0502040204020203" pitchFamily="34" charset="0"/>
              </a:rPr>
              <a:t>peningkatan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kompetensi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aparatur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kelurahan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dalam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pengelolaan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pemanfaatan</a:t>
            </a:r>
            <a:r>
              <a:rPr lang="en-US" sz="1600" dirty="0">
                <a:latin typeface="Segoe UI" panose="020B0502040204020203" pitchFamily="34" charset="0"/>
              </a:rPr>
              <a:t> data </a:t>
            </a:r>
            <a:r>
              <a:rPr lang="en-US" sz="1600" dirty="0" err="1">
                <a:latin typeface="Segoe UI" panose="020B0502040204020203" pitchFamily="34" charset="0"/>
              </a:rPr>
              <a:t>sehingga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perencanaan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pembangunan</a:t>
            </a:r>
            <a:r>
              <a:rPr lang="en-US" sz="1600" dirty="0">
                <a:latin typeface="Segoe UI" panose="020B0502040204020203" pitchFamily="34" charset="0"/>
              </a:rPr>
              <a:t> di </a:t>
            </a:r>
            <a:r>
              <a:rPr lang="en-US" sz="1600" dirty="0" err="1">
                <a:latin typeface="Segoe UI" panose="020B0502040204020203" pitchFamily="34" charset="0"/>
              </a:rPr>
              <a:t>kelurahan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lebih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tepat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sasaran</a:t>
            </a:r>
            <a:r>
              <a:rPr lang="en-US" sz="1600" dirty="0">
                <a:latin typeface="Segoe UI" panose="020B0502040204020203" pitchFamily="34" charset="0"/>
              </a:rPr>
              <a:t>. </a:t>
            </a:r>
            <a:endParaRPr lang="en-US" sz="1600" dirty="0"/>
          </a:p>
        </p:txBody>
      </p:sp>
      <p:sp>
        <p:nvSpPr>
          <p:cNvPr id="62" name="object 37">
            <a:extLst>
              <a:ext uri="{FF2B5EF4-FFF2-40B4-BE49-F238E27FC236}">
                <a16:creationId xmlns:a16="http://schemas.microsoft.com/office/drawing/2014/main" id="{E848C1C8-326A-4300-9DA6-B77E463E0C17}"/>
              </a:ext>
            </a:extLst>
          </p:cNvPr>
          <p:cNvSpPr/>
          <p:nvPr/>
        </p:nvSpPr>
        <p:spPr>
          <a:xfrm>
            <a:off x="7830827" y="4106694"/>
            <a:ext cx="3562562" cy="1119176"/>
          </a:xfrm>
          <a:custGeom>
            <a:avLst/>
            <a:gdLst/>
            <a:ahLst/>
            <a:cxnLst/>
            <a:rect l="l" t="t" r="r" b="b"/>
            <a:pathLst>
              <a:path w="3123565" h="342264">
                <a:moveTo>
                  <a:pt x="2970606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89572"/>
                </a:lnTo>
                <a:lnTo>
                  <a:pt x="2381" y="277679"/>
                </a:lnTo>
                <a:lnTo>
                  <a:pt x="19050" y="322922"/>
                </a:lnTo>
                <a:lnTo>
                  <a:pt x="64293" y="339591"/>
                </a:lnTo>
                <a:lnTo>
                  <a:pt x="152400" y="341972"/>
                </a:lnTo>
                <a:lnTo>
                  <a:pt x="2970606" y="341972"/>
                </a:lnTo>
                <a:lnTo>
                  <a:pt x="3058712" y="339591"/>
                </a:lnTo>
                <a:lnTo>
                  <a:pt x="3103956" y="322922"/>
                </a:lnTo>
                <a:lnTo>
                  <a:pt x="3120624" y="277679"/>
                </a:lnTo>
                <a:lnTo>
                  <a:pt x="3123006" y="189572"/>
                </a:lnTo>
                <a:lnTo>
                  <a:pt x="3123006" y="152400"/>
                </a:lnTo>
                <a:lnTo>
                  <a:pt x="3120624" y="64293"/>
                </a:lnTo>
                <a:lnTo>
                  <a:pt x="3103956" y="19050"/>
                </a:lnTo>
                <a:lnTo>
                  <a:pt x="3058712" y="2381"/>
                </a:lnTo>
                <a:lnTo>
                  <a:pt x="297060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22585" y="4110381"/>
            <a:ext cx="3468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latin typeface="Segoe UI" panose="020B0502040204020203" pitchFamily="34" charset="0"/>
              </a:rPr>
              <a:t>Kelurahan</a:t>
            </a:r>
            <a:r>
              <a:rPr lang="en-US" sz="1600" b="1" dirty="0">
                <a:latin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</a:rPr>
              <a:t>Cinta</a:t>
            </a:r>
            <a:r>
              <a:rPr lang="en-US" sz="1600" b="1" dirty="0">
                <a:latin typeface="Segoe UI" panose="020B0502040204020203" pitchFamily="34" charset="0"/>
              </a:rPr>
              <a:t> </a:t>
            </a:r>
            <a:r>
              <a:rPr lang="en-US" sz="1600" b="1" dirty="0" err="1">
                <a:latin typeface="Segoe UI" panose="020B0502040204020203" pitchFamily="34" charset="0"/>
              </a:rPr>
              <a:t>Statistik</a:t>
            </a:r>
            <a:r>
              <a:rPr lang="en-US" sz="1600" b="1" dirty="0">
                <a:latin typeface="Segoe UI" panose="020B0502040204020203" pitchFamily="34" charset="0"/>
              </a:rPr>
              <a:t> (</a:t>
            </a:r>
            <a:r>
              <a:rPr lang="en-US" sz="1600" b="1" dirty="0" err="1">
                <a:latin typeface="Segoe UI" panose="020B0502040204020203" pitchFamily="34" charset="0"/>
              </a:rPr>
              <a:t>Cantik</a:t>
            </a:r>
            <a:r>
              <a:rPr lang="en-US" sz="1600" b="1" dirty="0">
                <a:latin typeface="Segoe UI" panose="020B0502040204020203" pitchFamily="34" charset="0"/>
              </a:rPr>
              <a:t>) </a:t>
            </a:r>
            <a:r>
              <a:rPr lang="en-US" sz="1600" b="1" dirty="0" err="1">
                <a:latin typeface="Segoe UI" panose="020B0502040204020203" pitchFamily="34" charset="0"/>
              </a:rPr>
              <a:t>M</a:t>
            </a:r>
            <a:r>
              <a:rPr lang="en-US" sz="1600" dirty="0" err="1">
                <a:latin typeface="Segoe UI" panose="020B0502040204020203" pitchFamily="34" charset="0"/>
              </a:rPr>
              <a:t>erupakan</a:t>
            </a:r>
            <a:r>
              <a:rPr lang="en-US" sz="1600" dirty="0">
                <a:latin typeface="Segoe UI" panose="020B0502040204020203" pitchFamily="34" charset="0"/>
              </a:rPr>
              <a:t> program </a:t>
            </a:r>
            <a:r>
              <a:rPr lang="en-US" sz="1600" dirty="0" err="1">
                <a:latin typeface="Segoe UI" panose="020B0502040204020203" pitchFamily="34" charset="0"/>
              </a:rPr>
              <a:t>Optimalisasi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pemanfaatan</a:t>
            </a:r>
            <a:r>
              <a:rPr lang="en-US" sz="1600" dirty="0">
                <a:latin typeface="Segoe UI" panose="020B0502040204020203" pitchFamily="34" charset="0"/>
              </a:rPr>
              <a:t> data </a:t>
            </a:r>
            <a:r>
              <a:rPr lang="en-US" sz="1600" dirty="0" err="1">
                <a:latin typeface="Segoe UI" panose="020B0502040204020203" pitchFamily="34" charset="0"/>
              </a:rPr>
              <a:t>statistik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sektoral</a:t>
            </a:r>
            <a:r>
              <a:rPr lang="en-US" sz="1600" dirty="0">
                <a:latin typeface="Segoe UI" panose="020B0502040204020203" pitchFamily="34" charset="0"/>
              </a:rPr>
              <a:t> di </a:t>
            </a:r>
            <a:r>
              <a:rPr lang="en-US" sz="1600" dirty="0" err="1">
                <a:latin typeface="Segoe UI" panose="020B0502040204020203" pitchFamily="34" charset="0"/>
              </a:rPr>
              <a:t>tingkat</a:t>
            </a:r>
            <a:r>
              <a:rPr lang="en-US" sz="1600" dirty="0">
                <a:latin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</a:rPr>
              <a:t>kelurahan</a:t>
            </a:r>
            <a:r>
              <a:rPr lang="en-US" sz="1600" dirty="0">
                <a:latin typeface="Segoe UI" panose="020B0502040204020203" pitchFamily="34" charset="0"/>
              </a:rPr>
              <a:t>. </a:t>
            </a:r>
            <a:endParaRPr lang="en-US" sz="1600" dirty="0"/>
          </a:p>
        </p:txBody>
      </p:sp>
      <p:sp>
        <p:nvSpPr>
          <p:cNvPr id="65" name="object 37">
            <a:extLst>
              <a:ext uri="{FF2B5EF4-FFF2-40B4-BE49-F238E27FC236}">
                <a16:creationId xmlns:a16="http://schemas.microsoft.com/office/drawing/2014/main" id="{E848C1C8-326A-4300-9DA6-B77E463E0C17}"/>
              </a:ext>
            </a:extLst>
          </p:cNvPr>
          <p:cNvSpPr/>
          <p:nvPr/>
        </p:nvSpPr>
        <p:spPr>
          <a:xfrm>
            <a:off x="203600" y="4859307"/>
            <a:ext cx="3969399" cy="1148325"/>
          </a:xfrm>
          <a:custGeom>
            <a:avLst/>
            <a:gdLst/>
            <a:ahLst/>
            <a:cxnLst/>
            <a:rect l="l" t="t" r="r" b="b"/>
            <a:pathLst>
              <a:path w="3123565" h="342264">
                <a:moveTo>
                  <a:pt x="2970606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89572"/>
                </a:lnTo>
                <a:lnTo>
                  <a:pt x="2381" y="277679"/>
                </a:lnTo>
                <a:lnTo>
                  <a:pt x="19050" y="322922"/>
                </a:lnTo>
                <a:lnTo>
                  <a:pt x="64293" y="339591"/>
                </a:lnTo>
                <a:lnTo>
                  <a:pt x="152400" y="341972"/>
                </a:lnTo>
                <a:lnTo>
                  <a:pt x="2970606" y="341972"/>
                </a:lnTo>
                <a:lnTo>
                  <a:pt x="3058712" y="339591"/>
                </a:lnTo>
                <a:lnTo>
                  <a:pt x="3103956" y="322922"/>
                </a:lnTo>
                <a:lnTo>
                  <a:pt x="3120624" y="277679"/>
                </a:lnTo>
                <a:lnTo>
                  <a:pt x="3123006" y="189572"/>
                </a:lnTo>
                <a:lnTo>
                  <a:pt x="3123006" y="152400"/>
                </a:lnTo>
                <a:lnTo>
                  <a:pt x="3120624" y="64293"/>
                </a:lnTo>
                <a:lnTo>
                  <a:pt x="3103956" y="19050"/>
                </a:lnTo>
                <a:lnTo>
                  <a:pt x="3058712" y="2381"/>
                </a:lnTo>
                <a:lnTo>
                  <a:pt x="297060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Google Shape;1627;p45"/>
          <p:cNvSpPr txBox="1"/>
          <p:nvPr/>
        </p:nvSpPr>
        <p:spPr>
          <a:xfrm>
            <a:off x="-171773" y="4677020"/>
            <a:ext cx="4596518" cy="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t" anchorCtr="0">
            <a:noAutofit/>
          </a:bodyPr>
          <a:lstStyle/>
          <a:p>
            <a:pPr marL="355600" marR="184785" algn="just">
              <a:lnSpc>
                <a:spcPct val="100000"/>
              </a:lnSpc>
              <a:spcBef>
                <a:spcPts val="890"/>
              </a:spcBef>
            </a:pP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Amanat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UU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pemenuhan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terhadap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visi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misi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BPS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dalam</a:t>
            </a: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1600" spc="-5" dirty="0" err="1">
                <a:latin typeface="Segoe UI Semibold"/>
                <a:cs typeface="Segoe UI Semibold"/>
              </a:rPr>
              <a:t>embin</a:t>
            </a:r>
            <a:r>
              <a:rPr lang="en-US" sz="1600" dirty="0" err="1">
                <a:latin typeface="Segoe UI Semibold"/>
                <a:cs typeface="Segoe UI Semibold"/>
              </a:rPr>
              <a:t>a</a:t>
            </a:r>
            <a:r>
              <a:rPr lang="en-US" sz="1600" spc="-5" dirty="0">
                <a:latin typeface="Segoe UI Semibold"/>
                <a:cs typeface="Segoe UI Semibold"/>
              </a:rPr>
              <a:t> </a:t>
            </a:r>
            <a:r>
              <a:rPr lang="en-US" sz="1600" dirty="0">
                <a:latin typeface="Segoe UI Semibold"/>
                <a:cs typeface="Segoe UI Semibold"/>
              </a:rPr>
              <a:t>K/L/D/I  </a:t>
            </a:r>
            <a:r>
              <a:rPr lang="en-US" sz="1600" dirty="0" err="1">
                <a:latin typeface="Segoe UI Semibold"/>
                <a:cs typeface="Segoe UI Semibold"/>
              </a:rPr>
              <a:t>melalui</a:t>
            </a:r>
            <a:r>
              <a:rPr lang="en-US" sz="1600" spc="-30" dirty="0">
                <a:latin typeface="Segoe UI Semibold"/>
                <a:cs typeface="Segoe UI Semibold"/>
              </a:rPr>
              <a:t> </a:t>
            </a:r>
            <a:r>
              <a:rPr lang="en-US" sz="1600" spc="-5" dirty="0" err="1">
                <a:latin typeface="Segoe UI Semibold"/>
                <a:cs typeface="Segoe UI Semibold"/>
              </a:rPr>
              <a:t>Sistem</a:t>
            </a:r>
            <a:r>
              <a:rPr lang="en-US" sz="1600" spc="-5" dirty="0">
                <a:latin typeface="Segoe UI Semibold"/>
                <a:cs typeface="Segoe UI Semibold"/>
              </a:rPr>
              <a:t> </a:t>
            </a:r>
            <a:r>
              <a:rPr lang="en-US" sz="1600" spc="-5" dirty="0" err="1">
                <a:latin typeface="Segoe UI Semibold"/>
                <a:cs typeface="Segoe UI Semibold"/>
              </a:rPr>
              <a:t>S</a:t>
            </a:r>
            <a:r>
              <a:rPr lang="en-US" sz="1600" spc="-10" dirty="0" err="1">
                <a:latin typeface="Segoe UI Semibold"/>
                <a:cs typeface="Segoe UI Semibold"/>
              </a:rPr>
              <a:t>tatistik</a:t>
            </a:r>
            <a:r>
              <a:rPr lang="en-US" sz="1600" spc="-35" dirty="0">
                <a:latin typeface="Segoe UI Semibold"/>
                <a:cs typeface="Segoe UI Semibold"/>
              </a:rPr>
              <a:t> </a:t>
            </a:r>
            <a:r>
              <a:rPr lang="en-US" sz="1600" spc="-5" dirty="0">
                <a:latin typeface="Segoe UI Semibold"/>
                <a:cs typeface="Segoe UI Semibold"/>
              </a:rPr>
              <a:t>Nasional</a:t>
            </a:r>
            <a:r>
              <a:rPr lang="en-US" sz="1600" spc="-35" dirty="0">
                <a:latin typeface="Segoe UI Semibold"/>
                <a:cs typeface="Segoe UI Semibold"/>
              </a:rPr>
              <a:t> </a:t>
            </a:r>
            <a:r>
              <a:rPr lang="en-US" sz="1600" spc="-5" dirty="0">
                <a:latin typeface="Segoe UI Semibold"/>
                <a:cs typeface="Segoe UI Semibold"/>
              </a:rPr>
              <a:t>yang </a:t>
            </a:r>
            <a:r>
              <a:rPr lang="en-US" sz="1600" spc="-10" dirty="0" err="1">
                <a:latin typeface="Segoe UI Semibold"/>
                <a:cs typeface="Segoe UI Semibold"/>
              </a:rPr>
              <a:t>berkesinambungan</a:t>
            </a:r>
            <a:endParaRPr lang="en-US" sz="1600" dirty="0">
              <a:latin typeface="Segoe UI Semibold"/>
              <a:cs typeface="Segoe UI Semibold"/>
            </a:endParaRPr>
          </a:p>
          <a:p>
            <a:pPr marL="355600" algn="just">
              <a:buClr>
                <a:srgbClr val="000000"/>
              </a:buClr>
              <a:buFont typeface="Arial"/>
              <a:buNone/>
            </a:pPr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sz="1600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Roboto"/>
            </a:endParaRPr>
          </a:p>
        </p:txBody>
      </p:sp>
      <p:grpSp>
        <p:nvGrpSpPr>
          <p:cNvPr id="68" name="Google Shape;1626;p45"/>
          <p:cNvGrpSpPr/>
          <p:nvPr/>
        </p:nvGrpSpPr>
        <p:grpSpPr>
          <a:xfrm>
            <a:off x="192052" y="4422895"/>
            <a:ext cx="3994122" cy="384316"/>
            <a:chOff x="188865" y="2235562"/>
            <a:chExt cx="3218571" cy="359787"/>
          </a:xfrm>
        </p:grpSpPr>
        <p:sp>
          <p:nvSpPr>
            <p:cNvPr id="69" name="Google Shape;1628;p45"/>
            <p:cNvSpPr txBox="1"/>
            <p:nvPr/>
          </p:nvSpPr>
          <p:spPr>
            <a:xfrm>
              <a:off x="188865" y="2235562"/>
              <a:ext cx="1601732" cy="359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5184" tIns="115184" rIns="115184" bIns="115184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GB" sz="2268" b="1" kern="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  <a:sym typeface="Fira Sans Extra Condensed"/>
                </a:rPr>
                <a:t>MENGAPA </a:t>
              </a:r>
              <a:endParaRPr sz="2268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Fira Sans Extra Condensed"/>
              </a:endParaRPr>
            </a:p>
          </p:txBody>
        </p:sp>
        <p:cxnSp>
          <p:nvCxnSpPr>
            <p:cNvPr id="70" name="Google Shape;1629;p45"/>
            <p:cNvCxnSpPr>
              <a:stCxn id="69" idx="3"/>
            </p:cNvCxnSpPr>
            <p:nvPr/>
          </p:nvCxnSpPr>
          <p:spPr>
            <a:xfrm flipV="1">
              <a:off x="1790597" y="2410730"/>
              <a:ext cx="1616839" cy="4726"/>
            </a:xfrm>
            <a:prstGeom prst="straightConnector1">
              <a:avLst/>
            </a:prstGeom>
            <a:noFill/>
            <a:ln w="19050" cap="flat" cmpd="sng">
              <a:solidFill>
                <a:srgbClr val="016464"/>
              </a:solidFill>
              <a:prstDash val="solid"/>
              <a:round/>
              <a:headEnd type="diamond" w="med" len="med"/>
              <a:tailEnd type="none" w="med" len="med"/>
            </a:ln>
          </p:spPr>
        </p:cxnSp>
      </p:grpSp>
      <p:sp>
        <p:nvSpPr>
          <p:cNvPr id="33" name="object 37">
            <a:extLst>
              <a:ext uri="{FF2B5EF4-FFF2-40B4-BE49-F238E27FC236}">
                <a16:creationId xmlns:a16="http://schemas.microsoft.com/office/drawing/2014/main" id="{E848C1C8-326A-4300-9DA6-B77E463E0C17}"/>
              </a:ext>
            </a:extLst>
          </p:cNvPr>
          <p:cNvSpPr/>
          <p:nvPr/>
        </p:nvSpPr>
        <p:spPr>
          <a:xfrm>
            <a:off x="204045" y="2716940"/>
            <a:ext cx="2867726" cy="681972"/>
          </a:xfrm>
          <a:custGeom>
            <a:avLst/>
            <a:gdLst/>
            <a:ahLst/>
            <a:cxnLst/>
            <a:rect l="l" t="t" r="r" b="b"/>
            <a:pathLst>
              <a:path w="3123565" h="342264">
                <a:moveTo>
                  <a:pt x="2970606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189572"/>
                </a:lnTo>
                <a:lnTo>
                  <a:pt x="2381" y="277679"/>
                </a:lnTo>
                <a:lnTo>
                  <a:pt x="19050" y="322922"/>
                </a:lnTo>
                <a:lnTo>
                  <a:pt x="64293" y="339591"/>
                </a:lnTo>
                <a:lnTo>
                  <a:pt x="152400" y="341972"/>
                </a:lnTo>
                <a:lnTo>
                  <a:pt x="2970606" y="341972"/>
                </a:lnTo>
                <a:lnTo>
                  <a:pt x="3058712" y="339591"/>
                </a:lnTo>
                <a:lnTo>
                  <a:pt x="3103956" y="322922"/>
                </a:lnTo>
                <a:lnTo>
                  <a:pt x="3120624" y="277679"/>
                </a:lnTo>
                <a:lnTo>
                  <a:pt x="3123006" y="189572"/>
                </a:lnTo>
                <a:lnTo>
                  <a:pt x="3123006" y="152400"/>
                </a:lnTo>
                <a:lnTo>
                  <a:pt x="3120624" y="64293"/>
                </a:lnTo>
                <a:lnTo>
                  <a:pt x="3103956" y="19050"/>
                </a:lnTo>
                <a:lnTo>
                  <a:pt x="3058712" y="2381"/>
                </a:lnTo>
                <a:lnTo>
                  <a:pt x="297060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05D755-C305-4CEB-BF8C-B84199F236D0}"/>
              </a:ext>
            </a:extLst>
          </p:cNvPr>
          <p:cNvSpPr txBox="1"/>
          <p:nvPr/>
        </p:nvSpPr>
        <p:spPr>
          <a:xfrm>
            <a:off x="203600" y="2735324"/>
            <a:ext cx="28428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Kelurahan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dan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Penduduk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di </a:t>
            </a:r>
            <a:r>
              <a:rPr lang="en-US" sz="1600" dirty="0" err="1">
                <a:latin typeface="Segoe UI" panose="020B0502040204020203" pitchFamily="34" charset="0"/>
                <a:cs typeface="Segoe UI" panose="020B0502040204020203" pitchFamily="34" charset="0"/>
              </a:rPr>
              <a:t>Kelurahan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Google Shape;1619;p45"/>
          <p:cNvSpPr txBox="1"/>
          <p:nvPr/>
        </p:nvSpPr>
        <p:spPr>
          <a:xfrm>
            <a:off x="143314" y="2003691"/>
            <a:ext cx="2343852" cy="4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5184" tIns="115184" rIns="115184" bIns="11518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GB" sz="2268" b="1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Fira Sans Extra Condensed"/>
              </a:rPr>
              <a:t>SIAPA SASARANNYA</a:t>
            </a:r>
            <a:endParaRPr sz="2268" b="1" kern="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Fira Sans Extra Condensed"/>
            </a:endParaRPr>
          </a:p>
        </p:txBody>
      </p:sp>
      <p:cxnSp>
        <p:nvCxnSpPr>
          <p:cNvPr id="38" name="Google Shape;1629;p45"/>
          <p:cNvCxnSpPr/>
          <p:nvPr/>
        </p:nvCxnSpPr>
        <p:spPr>
          <a:xfrm flipV="1">
            <a:off x="9656825" y="3572061"/>
            <a:ext cx="0" cy="446379"/>
          </a:xfrm>
          <a:prstGeom prst="straightConnector1">
            <a:avLst/>
          </a:prstGeom>
          <a:noFill/>
          <a:ln w="19050" cap="flat" cmpd="sng">
            <a:solidFill>
              <a:srgbClr val="016464"/>
            </a:solidFill>
            <a:prstDash val="solid"/>
            <a:round/>
            <a:headEnd type="diamond" w="med" len="med"/>
            <a:tailEnd type="none" w="med" len="med"/>
          </a:ln>
        </p:spPr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93" y="2686706"/>
            <a:ext cx="1297611" cy="12976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0665" y="89912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2070F1-046C-4156-973E-3217F8BA19A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flipV="1">
            <a:off x="10545288" y="-4249"/>
            <a:ext cx="975200" cy="938763"/>
          </a:xfrm>
          <a:prstGeom prst="rect">
            <a:avLst/>
          </a:prstGeom>
        </p:spPr>
      </p:pic>
      <p:pic>
        <p:nvPicPr>
          <p:cNvPr id="50" name="Google Shape;29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183221" y="5589010"/>
            <a:ext cx="1337179" cy="888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959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Callout 1 (Border and Accent Bar) 8"/>
          <p:cNvSpPr/>
          <p:nvPr/>
        </p:nvSpPr>
        <p:spPr>
          <a:xfrm>
            <a:off x="9043404" y="2762908"/>
            <a:ext cx="2330847" cy="1656247"/>
          </a:xfrm>
          <a:prstGeom prst="accentBorderCallout1">
            <a:avLst>
              <a:gd name="adj1" fmla="val 54726"/>
              <a:gd name="adj2" fmla="val -8842"/>
              <a:gd name="adj3" fmla="val 156588"/>
              <a:gd name="adj4" fmla="val -6160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ahnschrift Condensed" panose="020B0502040204020203" pitchFamily="34" charset="0"/>
            </a:endParaRPr>
          </a:p>
        </p:txBody>
      </p:sp>
      <p:pic>
        <p:nvPicPr>
          <p:cNvPr id="295" name="Google Shape;29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83221" y="5589010"/>
            <a:ext cx="1337179" cy="88804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"/>
          <p:cNvSpPr/>
          <p:nvPr/>
        </p:nvSpPr>
        <p:spPr>
          <a:xfrm rot="5400000">
            <a:off x="5933665" y="-4414163"/>
            <a:ext cx="956567" cy="9784894"/>
          </a:xfrm>
          <a:prstGeom prst="round2SameRect">
            <a:avLst>
              <a:gd name="adj1" fmla="val 29254"/>
              <a:gd name="adj2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6"/>
          <p:cNvSpPr txBox="1"/>
          <p:nvPr/>
        </p:nvSpPr>
        <p:spPr>
          <a:xfrm>
            <a:off x="1772486" y="240576"/>
            <a:ext cx="8912367" cy="51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defTabSz="864017">
              <a:buClr>
                <a:srgbClr val="FFFFFF"/>
              </a:buClr>
              <a:buSzPts val="3600"/>
            </a:pPr>
            <a:r>
              <a:rPr lang="en-US" sz="3402" kern="0" dirty="0">
                <a:solidFill>
                  <a:srgbClr val="FFFFFF"/>
                </a:solidFill>
                <a:latin typeface="HP Simplified" panose="020B0604020204020204" pitchFamily="34" charset="0"/>
                <a:ea typeface="Libre Franklin Medium"/>
                <a:cs typeface="Libre Franklin Medium"/>
                <a:sym typeface="Libre Franklin Medium"/>
              </a:rPr>
              <a:t>3. TUJUAN KELURAHAN CANTIK</a:t>
            </a:r>
          </a:p>
        </p:txBody>
      </p:sp>
      <p:grpSp>
        <p:nvGrpSpPr>
          <p:cNvPr id="298" name="Google Shape;298;p6"/>
          <p:cNvGrpSpPr/>
          <p:nvPr/>
        </p:nvGrpSpPr>
        <p:grpSpPr>
          <a:xfrm>
            <a:off x="-44925" y="97349"/>
            <a:ext cx="1817411" cy="1293873"/>
            <a:chOff x="44927" y="216994"/>
            <a:chExt cx="1979452" cy="1423143"/>
          </a:xfrm>
        </p:grpSpPr>
        <p:sp>
          <p:nvSpPr>
            <p:cNvPr id="299" name="Google Shape;299;p6"/>
            <p:cNvSpPr/>
            <p:nvPr/>
          </p:nvSpPr>
          <p:spPr>
            <a:xfrm>
              <a:off x="323082" y="216994"/>
              <a:ext cx="1423143" cy="1423143"/>
            </a:xfrm>
            <a:prstGeom prst="ellipse">
              <a:avLst/>
            </a:prstGeom>
            <a:noFill/>
            <a:ln w="38100" cap="flat" cmpd="sng">
              <a:solidFill>
                <a:srgbClr val="0066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800"/>
              </a:pPr>
              <a:endParaRPr sz="170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 rot="-1458169">
              <a:off x="30149" y="748183"/>
              <a:ext cx="2009008" cy="360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800"/>
              </a:pPr>
              <a:endParaRPr sz="170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1" name="Google Shape;30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937840" y="256198"/>
            <a:ext cx="513471" cy="5134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6"/>
          <p:cNvGrpSpPr/>
          <p:nvPr/>
        </p:nvGrpSpPr>
        <p:grpSpPr>
          <a:xfrm rot="10800000">
            <a:off x="147667" y="6285124"/>
            <a:ext cx="828542" cy="104347"/>
            <a:chOff x="7325756" y="6126083"/>
            <a:chExt cx="812214" cy="102290"/>
          </a:xfrm>
        </p:grpSpPr>
        <p:sp>
          <p:nvSpPr>
            <p:cNvPr id="303" name="Google Shape;303;p6"/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006633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solidFill>
              <a:srgbClr val="AAC480">
                <a:alpha val="20000"/>
              </a:srgbClr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008D36">
                <a:alpha val="80000"/>
              </a:srgbClr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95C11F">
                <a:alpha val="40000"/>
              </a:srgbClr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FFFFFF"/>
                </a:buClr>
                <a:buSzPts val="1799"/>
              </a:pPr>
              <a:endParaRPr sz="17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6"/>
          <p:cNvSpPr/>
          <p:nvPr/>
        </p:nvSpPr>
        <p:spPr>
          <a:xfrm rot="5400000">
            <a:off x="4891606" y="-331976"/>
            <a:ext cx="774243" cy="5307982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6"/>
          <p:cNvSpPr txBox="1"/>
          <p:nvPr/>
        </p:nvSpPr>
        <p:spPr>
          <a:xfrm>
            <a:off x="2680017" y="1907942"/>
            <a:ext cx="5252700" cy="82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1600"/>
            </a:pP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Meningkatkan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literasi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kesadaran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peran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aktif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perangkat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di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kelurahan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masyarakat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dalam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penyelenggaraan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kegiatan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endParaRPr sz="1600" kern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0" name="Google Shape;310;p6"/>
          <p:cNvSpPr txBox="1">
            <a:spLocks noGrp="1"/>
          </p:cNvSpPr>
          <p:nvPr>
            <p:ph type="sldNum" idx="12"/>
          </p:nvPr>
        </p:nvSpPr>
        <p:spPr>
          <a:xfrm>
            <a:off x="11126160" y="6186167"/>
            <a:ext cx="418240" cy="345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defTabSz="864017">
              <a:buClr>
                <a:srgbClr val="006633"/>
              </a:buClr>
              <a:buSzPts val="1400"/>
            </a:pPr>
            <a:fld id="{00000000-1234-1234-1234-123412341234}" type="slidenum">
              <a:rPr lang="en-US" kern="0">
                <a:solidFill>
                  <a:srgbClr val="006633"/>
                </a:solidFill>
              </a:rPr>
              <a:pPr defTabSz="864017">
                <a:buClr>
                  <a:srgbClr val="006633"/>
                </a:buClr>
                <a:buSzPts val="1400"/>
              </a:pPr>
              <a:t>7</a:t>
            </a:fld>
            <a:endParaRPr kern="0" dirty="0">
              <a:solidFill>
                <a:srgbClr val="006633"/>
              </a:solidFill>
            </a:endParaRPr>
          </a:p>
        </p:txBody>
      </p:sp>
      <p:sp>
        <p:nvSpPr>
          <p:cNvPr id="312" name="Google Shape;312;p6"/>
          <p:cNvSpPr/>
          <p:nvPr/>
        </p:nvSpPr>
        <p:spPr>
          <a:xfrm>
            <a:off x="1848461" y="1937193"/>
            <a:ext cx="559741" cy="54518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3402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3402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6"/>
          <p:cNvSpPr/>
          <p:nvPr/>
        </p:nvSpPr>
        <p:spPr>
          <a:xfrm rot="5400000">
            <a:off x="4969007" y="581024"/>
            <a:ext cx="612621" cy="5314797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6"/>
          <p:cNvSpPr txBox="1"/>
          <p:nvPr/>
        </p:nvSpPr>
        <p:spPr>
          <a:xfrm>
            <a:off x="2728966" y="2952610"/>
            <a:ext cx="5203751" cy="5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1600"/>
            </a:pP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Standardisasi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pengelolaan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data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untuk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menjaga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kualitas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keterbandingan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indikator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endParaRPr sz="1600" b="1" kern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5" name="Google Shape;315;p6"/>
          <p:cNvSpPr/>
          <p:nvPr/>
        </p:nvSpPr>
        <p:spPr>
          <a:xfrm>
            <a:off x="1859914" y="2941120"/>
            <a:ext cx="559741" cy="54518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3402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3402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6"/>
          <p:cNvSpPr/>
          <p:nvPr/>
        </p:nvSpPr>
        <p:spPr>
          <a:xfrm rot="5400000">
            <a:off x="4932122" y="1444060"/>
            <a:ext cx="661476" cy="5339713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6"/>
          <p:cNvSpPr txBox="1"/>
          <p:nvPr/>
        </p:nvSpPr>
        <p:spPr>
          <a:xfrm>
            <a:off x="2708099" y="3829823"/>
            <a:ext cx="5224617" cy="57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1600"/>
            </a:pP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Optimalisasi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penggunaan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pemanfaatan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data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sehingga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program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pembangunan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di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kelurahan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tepat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sasaran</a:t>
            </a:r>
            <a:endParaRPr sz="1600" b="1" kern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8" name="Google Shape;318;p6"/>
          <p:cNvSpPr/>
          <p:nvPr/>
        </p:nvSpPr>
        <p:spPr>
          <a:xfrm>
            <a:off x="1836697" y="3825515"/>
            <a:ext cx="559741" cy="54518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3402" b="1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3402" b="1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9" name="Google Shape;319;p6"/>
          <p:cNvSpPr/>
          <p:nvPr/>
        </p:nvSpPr>
        <p:spPr>
          <a:xfrm rot="5400000">
            <a:off x="4948266" y="2377977"/>
            <a:ext cx="661476" cy="5307424"/>
          </a:xfrm>
          <a:prstGeom prst="round2SameRect">
            <a:avLst>
              <a:gd name="adj1" fmla="val 19015"/>
              <a:gd name="adj2" fmla="val 20911"/>
            </a:avLst>
          </a:prstGeom>
          <a:solidFill>
            <a:srgbClr val="EBF7CC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FFFFFF"/>
              </a:buClr>
              <a:buSzPts val="1800"/>
            </a:pPr>
            <a:endParaRPr sz="1701" kern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6"/>
          <p:cNvSpPr txBox="1"/>
          <p:nvPr/>
        </p:nvSpPr>
        <p:spPr>
          <a:xfrm>
            <a:off x="2753319" y="4834126"/>
            <a:ext cx="4633134" cy="33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6633"/>
              </a:buClr>
              <a:buSzPts val="1600"/>
            </a:pP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Membentuk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agen-agen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endParaRPr sz="1600" b="1" kern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1" name="Google Shape;321;p6"/>
          <p:cNvSpPr/>
          <p:nvPr/>
        </p:nvSpPr>
        <p:spPr>
          <a:xfrm>
            <a:off x="1859914" y="4724506"/>
            <a:ext cx="559741" cy="545183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86388" tIns="43182" rIns="86388" bIns="43182" anchor="ctr" anchorCtr="0">
            <a:noAutofit/>
          </a:bodyPr>
          <a:lstStyle/>
          <a:p>
            <a:pPr algn="ctr" defTabSz="864017">
              <a:buClr>
                <a:srgbClr val="000000"/>
              </a:buClr>
            </a:pPr>
            <a:r>
              <a:rPr lang="en-US" sz="3402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3402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22" name="Google Shape;322;p6"/>
          <p:cNvGrpSpPr/>
          <p:nvPr/>
        </p:nvGrpSpPr>
        <p:grpSpPr>
          <a:xfrm>
            <a:off x="89454" y="4016436"/>
            <a:ext cx="1703088" cy="1610760"/>
            <a:chOff x="1304523" y="2272007"/>
            <a:chExt cx="1802386" cy="1704675"/>
          </a:xfrm>
        </p:grpSpPr>
        <p:sp>
          <p:nvSpPr>
            <p:cNvPr id="323" name="Google Shape;323;p6"/>
            <p:cNvSpPr/>
            <p:nvPr/>
          </p:nvSpPr>
          <p:spPr>
            <a:xfrm>
              <a:off x="1304523" y="2313511"/>
              <a:ext cx="1548000" cy="1548000"/>
            </a:xfrm>
            <a:prstGeom prst="roundRect">
              <a:avLst>
                <a:gd name="adj" fmla="val 16667"/>
              </a:avLst>
            </a:prstGeom>
            <a:solidFill>
              <a:srgbClr val="EBF7CC"/>
            </a:solidFill>
            <a:ln>
              <a:noFill/>
            </a:ln>
          </p:spPr>
          <p:txBody>
            <a:bodyPr spcFirstLastPara="1" wrap="square" lIns="86388" tIns="43182" rIns="86388" bIns="43182" anchor="ctr" anchorCtr="0">
              <a:noAutofit/>
            </a:bodyPr>
            <a:lstStyle/>
            <a:p>
              <a:pPr algn="ctr" defTabSz="864017">
                <a:buClr>
                  <a:srgbClr val="000000"/>
                </a:buClr>
              </a:pPr>
              <a:endParaRPr sz="170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6"/>
            <p:cNvGrpSpPr/>
            <p:nvPr/>
          </p:nvGrpSpPr>
          <p:grpSpPr>
            <a:xfrm>
              <a:off x="1455363" y="2272007"/>
              <a:ext cx="1651546" cy="1704675"/>
              <a:chOff x="1455363" y="1998092"/>
              <a:chExt cx="1651546" cy="1704675"/>
            </a:xfrm>
          </p:grpSpPr>
          <p:grpSp>
            <p:nvGrpSpPr>
              <p:cNvPr id="325" name="Google Shape;325;p6"/>
              <p:cNvGrpSpPr/>
              <p:nvPr/>
            </p:nvGrpSpPr>
            <p:grpSpPr>
              <a:xfrm>
                <a:off x="1455363" y="1998092"/>
                <a:ext cx="1447549" cy="1704675"/>
                <a:chOff x="3091525" y="1403650"/>
                <a:chExt cx="1102475" cy="1298305"/>
              </a:xfrm>
            </p:grpSpPr>
            <p:sp>
              <p:nvSpPr>
                <p:cNvPr id="326" name="Google Shape;326;p6"/>
                <p:cNvSpPr/>
                <p:nvPr/>
              </p:nvSpPr>
              <p:spPr>
                <a:xfrm>
                  <a:off x="3324175" y="1582275"/>
                  <a:ext cx="203500" cy="20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8040" extrusionOk="0">
                      <a:moveTo>
                        <a:pt x="4070" y="1"/>
                      </a:moveTo>
                      <a:cubicBezTo>
                        <a:pt x="1802" y="1"/>
                        <a:pt x="1" y="1802"/>
                        <a:pt x="1" y="4037"/>
                      </a:cubicBezTo>
                      <a:cubicBezTo>
                        <a:pt x="1" y="6272"/>
                        <a:pt x="1802" y="8040"/>
                        <a:pt x="4070" y="8040"/>
                      </a:cubicBezTo>
                      <a:cubicBezTo>
                        <a:pt x="6305" y="8040"/>
                        <a:pt x="8140" y="6272"/>
                        <a:pt x="8140" y="4037"/>
                      </a:cubicBezTo>
                      <a:cubicBezTo>
                        <a:pt x="8140" y="1802"/>
                        <a:pt x="6305" y="1"/>
                        <a:pt x="407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6"/>
                <p:cNvSpPr/>
                <p:nvPr/>
              </p:nvSpPr>
              <p:spPr>
                <a:xfrm>
                  <a:off x="3383400" y="1711550"/>
                  <a:ext cx="13317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7" h="4547" extrusionOk="0">
                      <a:moveTo>
                        <a:pt x="3036" y="0"/>
                      </a:moveTo>
                      <a:cubicBezTo>
                        <a:pt x="1001" y="0"/>
                        <a:pt x="0" y="2469"/>
                        <a:pt x="1435" y="3903"/>
                      </a:cubicBezTo>
                      <a:cubicBezTo>
                        <a:pt x="1900" y="4348"/>
                        <a:pt x="2463" y="4547"/>
                        <a:pt x="3014" y="4547"/>
                      </a:cubicBezTo>
                      <a:cubicBezTo>
                        <a:pt x="4199" y="4547"/>
                        <a:pt x="5327" y="3624"/>
                        <a:pt x="5304" y="2235"/>
                      </a:cubicBezTo>
                      <a:cubicBezTo>
                        <a:pt x="5304" y="1001"/>
                        <a:pt x="4303" y="0"/>
                        <a:pt x="303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6"/>
                <p:cNvSpPr/>
                <p:nvPr/>
              </p:nvSpPr>
              <p:spPr>
                <a:xfrm>
                  <a:off x="3464275" y="1563950"/>
                  <a:ext cx="203500" cy="20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0" h="8040" extrusionOk="0">
                      <a:moveTo>
                        <a:pt x="4070" y="0"/>
                      </a:moveTo>
                      <a:cubicBezTo>
                        <a:pt x="1835" y="0"/>
                        <a:pt x="1" y="1801"/>
                        <a:pt x="1" y="4036"/>
                      </a:cubicBezTo>
                      <a:cubicBezTo>
                        <a:pt x="1" y="6238"/>
                        <a:pt x="1835" y="8039"/>
                        <a:pt x="4070" y="8039"/>
                      </a:cubicBezTo>
                      <a:cubicBezTo>
                        <a:pt x="6339" y="8039"/>
                        <a:pt x="8140" y="6238"/>
                        <a:pt x="8140" y="4036"/>
                      </a:cubicBezTo>
                      <a:cubicBezTo>
                        <a:pt x="8140" y="1801"/>
                        <a:pt x="6339" y="0"/>
                        <a:pt x="407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6"/>
                <p:cNvSpPr/>
                <p:nvPr/>
              </p:nvSpPr>
              <p:spPr>
                <a:xfrm>
                  <a:off x="3677775" y="2001750"/>
                  <a:ext cx="474525" cy="41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1" h="16451" extrusionOk="0">
                      <a:moveTo>
                        <a:pt x="11050" y="12033"/>
                      </a:moveTo>
                      <a:cubicBezTo>
                        <a:pt x="11052" y="12033"/>
                        <a:pt x="11053" y="12033"/>
                        <a:pt x="11054" y="12033"/>
                      </a:cubicBezTo>
                      <a:lnTo>
                        <a:pt x="11054" y="12033"/>
                      </a:lnTo>
                      <a:cubicBezTo>
                        <a:pt x="10993" y="12059"/>
                        <a:pt x="10917" y="12084"/>
                        <a:pt x="10841" y="12109"/>
                      </a:cubicBezTo>
                      <a:cubicBezTo>
                        <a:pt x="10841" y="12082"/>
                        <a:pt x="10929" y="12033"/>
                        <a:pt x="11050" y="12033"/>
                      </a:cubicBezTo>
                      <a:close/>
                      <a:moveTo>
                        <a:pt x="4670" y="1"/>
                      </a:moveTo>
                      <a:lnTo>
                        <a:pt x="0" y="2002"/>
                      </a:lnTo>
                      <a:cubicBezTo>
                        <a:pt x="501" y="3170"/>
                        <a:pt x="1034" y="4237"/>
                        <a:pt x="1568" y="5338"/>
                      </a:cubicBezTo>
                      <a:cubicBezTo>
                        <a:pt x="2135" y="6405"/>
                        <a:pt x="2702" y="7473"/>
                        <a:pt x="3336" y="8507"/>
                      </a:cubicBezTo>
                      <a:cubicBezTo>
                        <a:pt x="3970" y="9574"/>
                        <a:pt x="4604" y="10608"/>
                        <a:pt x="5337" y="11609"/>
                      </a:cubicBezTo>
                      <a:cubicBezTo>
                        <a:pt x="6038" y="12643"/>
                        <a:pt x="6805" y="13644"/>
                        <a:pt x="7606" y="14611"/>
                      </a:cubicBezTo>
                      <a:lnTo>
                        <a:pt x="7939" y="14978"/>
                      </a:lnTo>
                      <a:cubicBezTo>
                        <a:pt x="8106" y="15178"/>
                        <a:pt x="8306" y="15345"/>
                        <a:pt x="8506" y="15545"/>
                      </a:cubicBezTo>
                      <a:cubicBezTo>
                        <a:pt x="9040" y="15979"/>
                        <a:pt x="9707" y="16312"/>
                        <a:pt x="10408" y="16412"/>
                      </a:cubicBezTo>
                      <a:cubicBezTo>
                        <a:pt x="10578" y="16438"/>
                        <a:pt x="10751" y="16450"/>
                        <a:pt x="10924" y="16450"/>
                      </a:cubicBezTo>
                      <a:cubicBezTo>
                        <a:pt x="11431" y="16450"/>
                        <a:pt x="11946" y="16344"/>
                        <a:pt x="12442" y="16145"/>
                      </a:cubicBezTo>
                      <a:cubicBezTo>
                        <a:pt x="12876" y="15945"/>
                        <a:pt x="13310" y="15678"/>
                        <a:pt x="13710" y="15378"/>
                      </a:cubicBezTo>
                      <a:cubicBezTo>
                        <a:pt x="14277" y="14878"/>
                        <a:pt x="14777" y="14311"/>
                        <a:pt x="15244" y="13710"/>
                      </a:cubicBezTo>
                      <a:cubicBezTo>
                        <a:pt x="15611" y="13177"/>
                        <a:pt x="15945" y="12610"/>
                        <a:pt x="16279" y="12043"/>
                      </a:cubicBezTo>
                      <a:cubicBezTo>
                        <a:pt x="17446" y="9841"/>
                        <a:pt x="18347" y="7539"/>
                        <a:pt x="18980" y="5138"/>
                      </a:cubicBezTo>
                      <a:lnTo>
                        <a:pt x="16612" y="4237"/>
                      </a:lnTo>
                      <a:cubicBezTo>
                        <a:pt x="16078" y="5204"/>
                        <a:pt x="15511" y="6205"/>
                        <a:pt x="14878" y="7172"/>
                      </a:cubicBezTo>
                      <a:cubicBezTo>
                        <a:pt x="14277" y="8140"/>
                        <a:pt x="13677" y="9107"/>
                        <a:pt x="13010" y="9974"/>
                      </a:cubicBezTo>
                      <a:cubicBezTo>
                        <a:pt x="12709" y="10375"/>
                        <a:pt x="12376" y="10775"/>
                        <a:pt x="12042" y="11175"/>
                      </a:cubicBezTo>
                      <a:cubicBezTo>
                        <a:pt x="11824" y="11420"/>
                        <a:pt x="11562" y="11643"/>
                        <a:pt x="11292" y="11862"/>
                      </a:cubicBezTo>
                      <a:lnTo>
                        <a:pt x="11292" y="11862"/>
                      </a:lnTo>
                      <a:lnTo>
                        <a:pt x="11208" y="11742"/>
                      </a:lnTo>
                      <a:cubicBezTo>
                        <a:pt x="9941" y="9941"/>
                        <a:pt x="8773" y="8040"/>
                        <a:pt x="7706" y="6072"/>
                      </a:cubicBezTo>
                      <a:cubicBezTo>
                        <a:pt x="7172" y="5071"/>
                        <a:pt x="6638" y="4070"/>
                        <a:pt x="6138" y="3036"/>
                      </a:cubicBezTo>
                      <a:cubicBezTo>
                        <a:pt x="5638" y="2035"/>
                        <a:pt x="5137" y="1001"/>
                        <a:pt x="4670" y="1"/>
                      </a:cubicBez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6"/>
                <p:cNvSpPr/>
                <p:nvPr/>
              </p:nvSpPr>
              <p:spPr>
                <a:xfrm>
                  <a:off x="3621050" y="1936025"/>
                  <a:ext cx="319425" cy="35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7" h="14038" extrusionOk="0">
                      <a:moveTo>
                        <a:pt x="4137" y="0"/>
                      </a:moveTo>
                      <a:cubicBezTo>
                        <a:pt x="2683" y="0"/>
                        <a:pt x="1433" y="895"/>
                        <a:pt x="935" y="2630"/>
                      </a:cubicBezTo>
                      <a:cubicBezTo>
                        <a:pt x="1" y="5698"/>
                        <a:pt x="6372" y="14038"/>
                        <a:pt x="6372" y="14038"/>
                      </a:cubicBezTo>
                      <a:lnTo>
                        <a:pt x="12777" y="9935"/>
                      </a:lnTo>
                      <a:cubicBezTo>
                        <a:pt x="11576" y="7266"/>
                        <a:pt x="10075" y="4764"/>
                        <a:pt x="8340" y="2429"/>
                      </a:cubicBezTo>
                      <a:cubicBezTo>
                        <a:pt x="7062" y="795"/>
                        <a:pt x="5508" y="0"/>
                        <a:pt x="4137" y="0"/>
                      </a:cubicBezTo>
                      <a:close/>
                    </a:path>
                  </a:pathLst>
                </a:custGeom>
                <a:solidFill>
                  <a:srgbClr val="008D36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6"/>
                <p:cNvSpPr/>
                <p:nvPr/>
              </p:nvSpPr>
              <p:spPr>
                <a:xfrm>
                  <a:off x="3677775" y="2090175"/>
                  <a:ext cx="170150" cy="19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7872" extrusionOk="0">
                      <a:moveTo>
                        <a:pt x="2203" y="0"/>
                      </a:moveTo>
                      <a:cubicBezTo>
                        <a:pt x="1547" y="0"/>
                        <a:pt x="737" y="673"/>
                        <a:pt x="0" y="1467"/>
                      </a:cubicBezTo>
                      <a:cubicBezTo>
                        <a:pt x="1201" y="3702"/>
                        <a:pt x="2535" y="5837"/>
                        <a:pt x="4070" y="7872"/>
                      </a:cubicBezTo>
                      <a:lnTo>
                        <a:pt x="6805" y="6137"/>
                      </a:lnTo>
                      <a:cubicBezTo>
                        <a:pt x="5804" y="3802"/>
                        <a:pt x="3870" y="600"/>
                        <a:pt x="2535" y="66"/>
                      </a:cubicBezTo>
                      <a:cubicBezTo>
                        <a:pt x="2430" y="21"/>
                        <a:pt x="2319" y="0"/>
                        <a:pt x="2203" y="0"/>
                      </a:cubicBezTo>
                      <a:close/>
                    </a:path>
                  </a:pathLst>
                </a:custGeom>
                <a:solidFill>
                  <a:srgbClr val="005F2E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6"/>
                <p:cNvSpPr/>
                <p:nvPr/>
              </p:nvSpPr>
              <p:spPr>
                <a:xfrm>
                  <a:off x="4073050" y="2045125"/>
                  <a:ext cx="120950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" h="4170" extrusionOk="0">
                      <a:moveTo>
                        <a:pt x="3837" y="0"/>
                      </a:moveTo>
                      <a:lnTo>
                        <a:pt x="1" y="34"/>
                      </a:lnTo>
                      <a:lnTo>
                        <a:pt x="834" y="3803"/>
                      </a:lnTo>
                      <a:lnTo>
                        <a:pt x="2803" y="4170"/>
                      </a:lnTo>
                      <a:cubicBezTo>
                        <a:pt x="4837" y="2836"/>
                        <a:pt x="3837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6"/>
                <p:cNvSpPr/>
                <p:nvPr/>
              </p:nvSpPr>
              <p:spPr>
                <a:xfrm>
                  <a:off x="4073875" y="1959364"/>
                  <a:ext cx="95100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3537" extrusionOk="0">
                      <a:moveTo>
                        <a:pt x="435" y="1"/>
                      </a:moveTo>
                      <a:lnTo>
                        <a:pt x="1" y="3537"/>
                      </a:lnTo>
                      <a:lnTo>
                        <a:pt x="3804" y="3503"/>
                      </a:lnTo>
                      <a:lnTo>
                        <a:pt x="3470" y="1068"/>
                      </a:lnTo>
                      <a:lnTo>
                        <a:pt x="435" y="1"/>
                      </a:ln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6"/>
                <p:cNvSpPr/>
                <p:nvPr/>
              </p:nvSpPr>
              <p:spPr>
                <a:xfrm>
                  <a:off x="3270800" y="1923350"/>
                  <a:ext cx="568775" cy="778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1" h="30690" extrusionOk="0">
                      <a:moveTo>
                        <a:pt x="13511" y="1"/>
                      </a:moveTo>
                      <a:cubicBezTo>
                        <a:pt x="10975" y="34"/>
                        <a:pt x="8440" y="234"/>
                        <a:pt x="5905" y="568"/>
                      </a:cubicBezTo>
                      <a:cubicBezTo>
                        <a:pt x="5438" y="601"/>
                        <a:pt x="4938" y="701"/>
                        <a:pt x="4471" y="768"/>
                      </a:cubicBezTo>
                      <a:cubicBezTo>
                        <a:pt x="4004" y="835"/>
                        <a:pt x="3637" y="935"/>
                        <a:pt x="3237" y="1002"/>
                      </a:cubicBezTo>
                      <a:cubicBezTo>
                        <a:pt x="1402" y="1369"/>
                        <a:pt x="1" y="1769"/>
                        <a:pt x="1" y="1769"/>
                      </a:cubicBezTo>
                      <a:cubicBezTo>
                        <a:pt x="3604" y="14478"/>
                        <a:pt x="2870" y="27954"/>
                        <a:pt x="3203" y="30690"/>
                      </a:cubicBezTo>
                      <a:cubicBezTo>
                        <a:pt x="5805" y="30523"/>
                        <a:pt x="15679" y="29789"/>
                        <a:pt x="21049" y="29389"/>
                      </a:cubicBezTo>
                      <a:cubicBezTo>
                        <a:pt x="22751" y="10242"/>
                        <a:pt x="18714" y="535"/>
                        <a:pt x="18714" y="535"/>
                      </a:cubicBezTo>
                      <a:cubicBezTo>
                        <a:pt x="18714" y="535"/>
                        <a:pt x="17547" y="301"/>
                        <a:pt x="15979" y="168"/>
                      </a:cubicBezTo>
                      <a:cubicBezTo>
                        <a:pt x="15512" y="101"/>
                        <a:pt x="14978" y="68"/>
                        <a:pt x="14411" y="34"/>
                      </a:cubicBezTo>
                      <a:cubicBezTo>
                        <a:pt x="14111" y="34"/>
                        <a:pt x="13811" y="1"/>
                        <a:pt x="13511" y="1"/>
                      </a:cubicBezTo>
                      <a:close/>
                    </a:path>
                  </a:pathLst>
                </a:custGeom>
                <a:solidFill>
                  <a:srgbClr val="008D36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6"/>
                <p:cNvSpPr/>
                <p:nvPr/>
              </p:nvSpPr>
              <p:spPr>
                <a:xfrm>
                  <a:off x="3428425" y="2132675"/>
                  <a:ext cx="159300" cy="15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6339" extrusionOk="0">
                      <a:moveTo>
                        <a:pt x="5871" y="1"/>
                      </a:moveTo>
                      <a:lnTo>
                        <a:pt x="0" y="234"/>
                      </a:lnTo>
                      <a:lnTo>
                        <a:pt x="501" y="5171"/>
                      </a:lnTo>
                      <a:lnTo>
                        <a:pt x="3570" y="6339"/>
                      </a:lnTo>
                      <a:lnTo>
                        <a:pt x="6372" y="4938"/>
                      </a:lnTo>
                      <a:lnTo>
                        <a:pt x="587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6"/>
                <p:cNvSpPr/>
                <p:nvPr/>
              </p:nvSpPr>
              <p:spPr>
                <a:xfrm>
                  <a:off x="3314175" y="2103500"/>
                  <a:ext cx="60075" cy="2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8240" extrusionOk="0">
                      <a:moveTo>
                        <a:pt x="2069" y="0"/>
                      </a:moveTo>
                      <a:lnTo>
                        <a:pt x="1" y="2635"/>
                      </a:lnTo>
                      <a:cubicBezTo>
                        <a:pt x="334" y="4570"/>
                        <a:pt x="568" y="6438"/>
                        <a:pt x="734" y="8239"/>
                      </a:cubicBezTo>
                      <a:cubicBezTo>
                        <a:pt x="2035" y="6838"/>
                        <a:pt x="2402" y="1234"/>
                        <a:pt x="2069" y="0"/>
                      </a:cubicBezTo>
                      <a:close/>
                    </a:path>
                  </a:pathLst>
                </a:custGeom>
                <a:solidFill>
                  <a:srgbClr val="005F2E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6"/>
                <p:cNvSpPr/>
                <p:nvPr/>
              </p:nvSpPr>
              <p:spPr>
                <a:xfrm>
                  <a:off x="3418425" y="1722375"/>
                  <a:ext cx="227675" cy="27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11085" extrusionOk="0">
                      <a:moveTo>
                        <a:pt x="134" y="1"/>
                      </a:moveTo>
                      <a:lnTo>
                        <a:pt x="134" y="1"/>
                      </a:lnTo>
                      <a:cubicBezTo>
                        <a:pt x="767" y="2403"/>
                        <a:pt x="1601" y="6839"/>
                        <a:pt x="0" y="8574"/>
                      </a:cubicBezTo>
                      <a:cubicBezTo>
                        <a:pt x="1371" y="9753"/>
                        <a:pt x="3106" y="11084"/>
                        <a:pt x="5819" y="11084"/>
                      </a:cubicBezTo>
                      <a:cubicBezTo>
                        <a:pt x="5945" y="11084"/>
                        <a:pt x="6074" y="11081"/>
                        <a:pt x="6205" y="11076"/>
                      </a:cubicBezTo>
                      <a:cubicBezTo>
                        <a:pt x="9107" y="10975"/>
                        <a:pt x="8440" y="9007"/>
                        <a:pt x="7606" y="8040"/>
                      </a:cubicBezTo>
                      <a:cubicBezTo>
                        <a:pt x="4837" y="7573"/>
                        <a:pt x="4737" y="5538"/>
                        <a:pt x="5104" y="3603"/>
                      </a:cubicBezTo>
                      <a:lnTo>
                        <a:pt x="134" y="1"/>
                      </a:ln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6"/>
                <p:cNvSpPr/>
                <p:nvPr/>
              </p:nvSpPr>
              <p:spPr>
                <a:xfrm>
                  <a:off x="3354200" y="1923350"/>
                  <a:ext cx="235200" cy="13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" h="5539" extrusionOk="0">
                      <a:moveTo>
                        <a:pt x="2569" y="1"/>
                      </a:moveTo>
                      <a:cubicBezTo>
                        <a:pt x="2569" y="1"/>
                        <a:pt x="668" y="368"/>
                        <a:pt x="268" y="701"/>
                      </a:cubicBezTo>
                      <a:cubicBezTo>
                        <a:pt x="1" y="4204"/>
                        <a:pt x="7940" y="5538"/>
                        <a:pt x="7940" y="5538"/>
                      </a:cubicBezTo>
                      <a:cubicBezTo>
                        <a:pt x="7940" y="5538"/>
                        <a:pt x="8407" y="3737"/>
                        <a:pt x="9407" y="3003"/>
                      </a:cubicBezTo>
                      <a:cubicBezTo>
                        <a:pt x="3336" y="1802"/>
                        <a:pt x="2569" y="1"/>
                        <a:pt x="256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6"/>
                <p:cNvSpPr/>
                <p:nvPr/>
              </p:nvSpPr>
              <p:spPr>
                <a:xfrm>
                  <a:off x="3589375" y="1918025"/>
                  <a:ext cx="131775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1" h="5085" extrusionOk="0">
                      <a:moveTo>
                        <a:pt x="1117" y="1"/>
                      </a:moveTo>
                      <a:cubicBezTo>
                        <a:pt x="956" y="1"/>
                        <a:pt x="795" y="5"/>
                        <a:pt x="634" y="14"/>
                      </a:cubicBezTo>
                      <a:cubicBezTo>
                        <a:pt x="1068" y="1081"/>
                        <a:pt x="834" y="2349"/>
                        <a:pt x="0" y="3216"/>
                      </a:cubicBezTo>
                      <a:cubicBezTo>
                        <a:pt x="968" y="3650"/>
                        <a:pt x="1868" y="4284"/>
                        <a:pt x="2602" y="5084"/>
                      </a:cubicBezTo>
                      <a:cubicBezTo>
                        <a:pt x="5271" y="2282"/>
                        <a:pt x="2435" y="81"/>
                        <a:pt x="2435" y="81"/>
                      </a:cubicBezTo>
                      <a:cubicBezTo>
                        <a:pt x="1996" y="32"/>
                        <a:pt x="1556" y="1"/>
                        <a:pt x="111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6"/>
                <p:cNvSpPr/>
                <p:nvPr/>
              </p:nvSpPr>
              <p:spPr>
                <a:xfrm>
                  <a:off x="3595200" y="2043450"/>
                  <a:ext cx="20875" cy="3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338" extrusionOk="0">
                      <a:moveTo>
                        <a:pt x="334" y="0"/>
                      </a:moveTo>
                      <a:cubicBezTo>
                        <a:pt x="134" y="34"/>
                        <a:pt x="1" y="367"/>
                        <a:pt x="68" y="734"/>
                      </a:cubicBezTo>
                      <a:cubicBezTo>
                        <a:pt x="99" y="1080"/>
                        <a:pt x="279" y="1338"/>
                        <a:pt x="467" y="1338"/>
                      </a:cubicBezTo>
                      <a:cubicBezTo>
                        <a:pt x="479" y="1338"/>
                        <a:pt x="490" y="1337"/>
                        <a:pt x="501" y="1335"/>
                      </a:cubicBezTo>
                      <a:cubicBezTo>
                        <a:pt x="701" y="1301"/>
                        <a:pt x="835" y="1001"/>
                        <a:pt x="768" y="634"/>
                      </a:cubicBezTo>
                      <a:cubicBezTo>
                        <a:pt x="735" y="267"/>
                        <a:pt x="501" y="0"/>
                        <a:pt x="334" y="0"/>
                      </a:cubicBezTo>
                      <a:close/>
                    </a:path>
                  </a:pathLst>
                </a:custGeom>
                <a:solidFill>
                  <a:srgbClr val="005F2E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6"/>
                <p:cNvSpPr/>
                <p:nvPr/>
              </p:nvSpPr>
              <p:spPr>
                <a:xfrm>
                  <a:off x="3470125" y="1759075"/>
                  <a:ext cx="750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3537" extrusionOk="0">
                      <a:moveTo>
                        <a:pt x="67" y="1"/>
                      </a:moveTo>
                      <a:cubicBezTo>
                        <a:pt x="0" y="468"/>
                        <a:pt x="0" y="901"/>
                        <a:pt x="100" y="1335"/>
                      </a:cubicBezTo>
                      <a:cubicBezTo>
                        <a:pt x="301" y="2402"/>
                        <a:pt x="1802" y="3436"/>
                        <a:pt x="2869" y="3536"/>
                      </a:cubicBezTo>
                      <a:cubicBezTo>
                        <a:pt x="2869" y="3069"/>
                        <a:pt x="2902" y="2602"/>
                        <a:pt x="3002" y="2169"/>
                      </a:cubicBezTo>
                      <a:lnTo>
                        <a:pt x="67" y="1"/>
                      </a:lnTo>
                      <a:close/>
                    </a:path>
                  </a:pathLst>
                </a:custGeom>
                <a:solidFill>
                  <a:srgbClr val="FF5652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6"/>
                <p:cNvSpPr/>
                <p:nvPr/>
              </p:nvSpPr>
              <p:spPr>
                <a:xfrm>
                  <a:off x="3390075" y="1418825"/>
                  <a:ext cx="231850" cy="22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4" h="9141" extrusionOk="0">
                      <a:moveTo>
                        <a:pt x="4637" y="1"/>
                      </a:moveTo>
                      <a:cubicBezTo>
                        <a:pt x="2068" y="1"/>
                        <a:pt x="0" y="2036"/>
                        <a:pt x="0" y="4571"/>
                      </a:cubicBezTo>
                      <a:cubicBezTo>
                        <a:pt x="0" y="7073"/>
                        <a:pt x="2068" y="9141"/>
                        <a:pt x="4637" y="9141"/>
                      </a:cubicBezTo>
                      <a:cubicBezTo>
                        <a:pt x="7205" y="9141"/>
                        <a:pt x="9273" y="7073"/>
                        <a:pt x="9273" y="4571"/>
                      </a:cubicBezTo>
                      <a:cubicBezTo>
                        <a:pt x="9273" y="2036"/>
                        <a:pt x="7205" y="1"/>
                        <a:pt x="463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" name="Google Shape;343;p6"/>
                <p:cNvSpPr/>
                <p:nvPr/>
              </p:nvSpPr>
              <p:spPr>
                <a:xfrm>
                  <a:off x="3532075" y="1403650"/>
                  <a:ext cx="92350" cy="1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" h="5759" extrusionOk="0">
                      <a:moveTo>
                        <a:pt x="65" y="1"/>
                      </a:moveTo>
                      <a:cubicBezTo>
                        <a:pt x="17" y="1"/>
                        <a:pt x="0" y="79"/>
                        <a:pt x="57" y="108"/>
                      </a:cubicBezTo>
                      <a:cubicBezTo>
                        <a:pt x="1225" y="441"/>
                        <a:pt x="2226" y="1208"/>
                        <a:pt x="2826" y="2242"/>
                      </a:cubicBezTo>
                      <a:cubicBezTo>
                        <a:pt x="3427" y="3276"/>
                        <a:pt x="3593" y="4544"/>
                        <a:pt x="3260" y="5678"/>
                      </a:cubicBezTo>
                      <a:cubicBezTo>
                        <a:pt x="3260" y="5712"/>
                        <a:pt x="3260" y="5745"/>
                        <a:pt x="3293" y="5745"/>
                      </a:cubicBezTo>
                      <a:cubicBezTo>
                        <a:pt x="3303" y="5755"/>
                        <a:pt x="3313" y="5759"/>
                        <a:pt x="3322" y="5759"/>
                      </a:cubicBezTo>
                      <a:cubicBezTo>
                        <a:pt x="3343" y="5759"/>
                        <a:pt x="3360" y="5735"/>
                        <a:pt x="3360" y="5712"/>
                      </a:cubicBezTo>
                      <a:cubicBezTo>
                        <a:pt x="3693" y="4544"/>
                        <a:pt x="3527" y="3276"/>
                        <a:pt x="2926" y="2209"/>
                      </a:cubicBezTo>
                      <a:cubicBezTo>
                        <a:pt x="2292" y="1108"/>
                        <a:pt x="1258" y="341"/>
                        <a:pt x="91" y="7"/>
                      </a:cubicBezTo>
                      <a:cubicBezTo>
                        <a:pt x="82" y="3"/>
                        <a:pt x="73" y="1"/>
                        <a:pt x="6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" name="Google Shape;344;p6"/>
                <p:cNvSpPr/>
                <p:nvPr/>
              </p:nvSpPr>
              <p:spPr>
                <a:xfrm>
                  <a:off x="3513475" y="1498050"/>
                  <a:ext cx="176000" cy="17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" h="6906" extrusionOk="0">
                      <a:moveTo>
                        <a:pt x="3537" y="1"/>
                      </a:moveTo>
                      <a:cubicBezTo>
                        <a:pt x="1569" y="1"/>
                        <a:pt x="1" y="1535"/>
                        <a:pt x="1" y="3470"/>
                      </a:cubicBezTo>
                      <a:cubicBezTo>
                        <a:pt x="1" y="5371"/>
                        <a:pt x="1569" y="6906"/>
                        <a:pt x="3537" y="6906"/>
                      </a:cubicBezTo>
                      <a:cubicBezTo>
                        <a:pt x="5471" y="6906"/>
                        <a:pt x="7039" y="5371"/>
                        <a:pt x="7039" y="3470"/>
                      </a:cubicBezTo>
                      <a:cubicBezTo>
                        <a:pt x="7039" y="1535"/>
                        <a:pt x="5471" y="1"/>
                        <a:pt x="353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" name="Google Shape;345;p6"/>
                <p:cNvSpPr/>
                <p:nvPr/>
              </p:nvSpPr>
              <p:spPr>
                <a:xfrm>
                  <a:off x="3298325" y="1487225"/>
                  <a:ext cx="204350" cy="20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4" h="8040" extrusionOk="0">
                      <a:moveTo>
                        <a:pt x="4070" y="0"/>
                      </a:moveTo>
                      <a:cubicBezTo>
                        <a:pt x="1835" y="0"/>
                        <a:pt x="1" y="1801"/>
                        <a:pt x="1" y="4036"/>
                      </a:cubicBezTo>
                      <a:cubicBezTo>
                        <a:pt x="1" y="6238"/>
                        <a:pt x="1835" y="8039"/>
                        <a:pt x="4070" y="8039"/>
                      </a:cubicBezTo>
                      <a:cubicBezTo>
                        <a:pt x="6339" y="8039"/>
                        <a:pt x="8173" y="6238"/>
                        <a:pt x="8173" y="4036"/>
                      </a:cubicBezTo>
                      <a:cubicBezTo>
                        <a:pt x="8173" y="1801"/>
                        <a:pt x="6339" y="0"/>
                        <a:pt x="407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6"/>
                <p:cNvSpPr/>
                <p:nvPr/>
              </p:nvSpPr>
              <p:spPr>
                <a:xfrm>
                  <a:off x="3396925" y="1500750"/>
                  <a:ext cx="261700" cy="3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8" h="13106" extrusionOk="0">
                      <a:moveTo>
                        <a:pt x="4883" y="1"/>
                      </a:moveTo>
                      <a:cubicBezTo>
                        <a:pt x="2234" y="1"/>
                        <a:pt x="1" y="2357"/>
                        <a:pt x="427" y="5197"/>
                      </a:cubicBezTo>
                      <a:cubicBezTo>
                        <a:pt x="860" y="8499"/>
                        <a:pt x="960" y="10467"/>
                        <a:pt x="2762" y="12035"/>
                      </a:cubicBezTo>
                      <a:cubicBezTo>
                        <a:pt x="3607" y="12776"/>
                        <a:pt x="4576" y="13105"/>
                        <a:pt x="5525" y="13105"/>
                      </a:cubicBezTo>
                      <a:cubicBezTo>
                        <a:pt x="7611" y="13105"/>
                        <a:pt x="9600" y="11515"/>
                        <a:pt x="9967" y="9199"/>
                      </a:cubicBezTo>
                      <a:cubicBezTo>
                        <a:pt x="10467" y="6197"/>
                        <a:pt x="9633" y="1327"/>
                        <a:pt x="6297" y="226"/>
                      </a:cubicBezTo>
                      <a:cubicBezTo>
                        <a:pt x="5821" y="73"/>
                        <a:pt x="5346" y="1"/>
                        <a:pt x="4883" y="1"/>
                      </a:cubicBez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6"/>
                <p:cNvSpPr/>
                <p:nvPr/>
              </p:nvSpPr>
              <p:spPr>
                <a:xfrm>
                  <a:off x="3358375" y="1450775"/>
                  <a:ext cx="252400" cy="17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6" h="7193" extrusionOk="0">
                      <a:moveTo>
                        <a:pt x="5729" y="1"/>
                      </a:moveTo>
                      <a:cubicBezTo>
                        <a:pt x="4112" y="1"/>
                        <a:pt x="2521" y="948"/>
                        <a:pt x="1768" y="1658"/>
                      </a:cubicBezTo>
                      <a:cubicBezTo>
                        <a:pt x="267" y="3026"/>
                        <a:pt x="0" y="4427"/>
                        <a:pt x="101" y="5561"/>
                      </a:cubicBezTo>
                      <a:cubicBezTo>
                        <a:pt x="185" y="6729"/>
                        <a:pt x="895" y="7192"/>
                        <a:pt x="1876" y="7192"/>
                      </a:cubicBezTo>
                      <a:cubicBezTo>
                        <a:pt x="4791" y="7192"/>
                        <a:pt x="10095" y="3105"/>
                        <a:pt x="8473" y="1258"/>
                      </a:cubicBezTo>
                      <a:cubicBezTo>
                        <a:pt x="7664" y="337"/>
                        <a:pt x="6692" y="1"/>
                        <a:pt x="572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6"/>
                <p:cNvSpPr/>
                <p:nvPr/>
              </p:nvSpPr>
              <p:spPr>
                <a:xfrm>
                  <a:off x="3504300" y="1485425"/>
                  <a:ext cx="170400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6" h="2531" extrusionOk="0">
                      <a:moveTo>
                        <a:pt x="2693" y="0"/>
                      </a:moveTo>
                      <a:cubicBezTo>
                        <a:pt x="2524" y="0"/>
                        <a:pt x="2359" y="23"/>
                        <a:pt x="2203" y="72"/>
                      </a:cubicBezTo>
                      <a:cubicBezTo>
                        <a:pt x="1" y="739"/>
                        <a:pt x="1535" y="2174"/>
                        <a:pt x="4437" y="2507"/>
                      </a:cubicBezTo>
                      <a:cubicBezTo>
                        <a:pt x="4573" y="2523"/>
                        <a:pt x="4696" y="2531"/>
                        <a:pt x="4805" y="2531"/>
                      </a:cubicBezTo>
                      <a:cubicBezTo>
                        <a:pt x="6816" y="2531"/>
                        <a:pt x="4491" y="0"/>
                        <a:pt x="269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6"/>
                <p:cNvSpPr/>
                <p:nvPr/>
              </p:nvSpPr>
              <p:spPr>
                <a:xfrm>
                  <a:off x="3361700" y="1667175"/>
                  <a:ext cx="103625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5" h="3589" extrusionOk="0">
                      <a:moveTo>
                        <a:pt x="1623" y="0"/>
                      </a:moveTo>
                      <a:cubicBezTo>
                        <a:pt x="1517" y="0"/>
                        <a:pt x="1409" y="13"/>
                        <a:pt x="1302" y="41"/>
                      </a:cubicBezTo>
                      <a:cubicBezTo>
                        <a:pt x="234" y="308"/>
                        <a:pt x="1" y="1475"/>
                        <a:pt x="601" y="2309"/>
                      </a:cubicBezTo>
                      <a:cubicBezTo>
                        <a:pt x="1102" y="2976"/>
                        <a:pt x="1836" y="3443"/>
                        <a:pt x="2669" y="3577"/>
                      </a:cubicBezTo>
                      <a:cubicBezTo>
                        <a:pt x="2736" y="3585"/>
                        <a:pt x="2801" y="3589"/>
                        <a:pt x="2862" y="3589"/>
                      </a:cubicBezTo>
                      <a:cubicBezTo>
                        <a:pt x="3816" y="3589"/>
                        <a:pt x="4144" y="2651"/>
                        <a:pt x="3737" y="1742"/>
                      </a:cubicBezTo>
                      <a:cubicBezTo>
                        <a:pt x="3408" y="965"/>
                        <a:pt x="2544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6"/>
                <p:cNvSpPr/>
                <p:nvPr/>
              </p:nvSpPr>
              <p:spPr>
                <a:xfrm>
                  <a:off x="3343925" y="1598500"/>
                  <a:ext cx="112500" cy="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0" h="3821" extrusionOk="0">
                      <a:moveTo>
                        <a:pt x="1334" y="1"/>
                      </a:moveTo>
                      <a:cubicBezTo>
                        <a:pt x="0" y="1"/>
                        <a:pt x="630" y="1758"/>
                        <a:pt x="2580" y="3388"/>
                      </a:cubicBezTo>
                      <a:cubicBezTo>
                        <a:pt x="2950" y="3692"/>
                        <a:pt x="3235" y="3820"/>
                        <a:pt x="3444" y="3820"/>
                      </a:cubicBezTo>
                      <a:cubicBezTo>
                        <a:pt x="4499" y="3820"/>
                        <a:pt x="3633" y="564"/>
                        <a:pt x="2046" y="119"/>
                      </a:cubicBezTo>
                      <a:cubicBezTo>
                        <a:pt x="1766" y="38"/>
                        <a:pt x="1529" y="1"/>
                        <a:pt x="133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6"/>
                <p:cNvSpPr/>
                <p:nvPr/>
              </p:nvSpPr>
              <p:spPr>
                <a:xfrm>
                  <a:off x="3516825" y="1632250"/>
                  <a:ext cx="17525" cy="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971" extrusionOk="0">
                      <a:moveTo>
                        <a:pt x="339" y="0"/>
                      </a:moveTo>
                      <a:cubicBezTo>
                        <a:pt x="326" y="0"/>
                        <a:pt x="313" y="1"/>
                        <a:pt x="301" y="3"/>
                      </a:cubicBezTo>
                      <a:cubicBezTo>
                        <a:pt x="134" y="3"/>
                        <a:pt x="0" y="270"/>
                        <a:pt x="34" y="504"/>
                      </a:cubicBezTo>
                      <a:cubicBezTo>
                        <a:pt x="67" y="771"/>
                        <a:pt x="200" y="971"/>
                        <a:pt x="401" y="971"/>
                      </a:cubicBezTo>
                      <a:cubicBezTo>
                        <a:pt x="567" y="937"/>
                        <a:pt x="701" y="737"/>
                        <a:pt x="667" y="470"/>
                      </a:cubicBezTo>
                      <a:cubicBezTo>
                        <a:pt x="667" y="221"/>
                        <a:pt x="521" y="0"/>
                        <a:pt x="33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6"/>
                <p:cNvSpPr/>
                <p:nvPr/>
              </p:nvSpPr>
              <p:spPr>
                <a:xfrm>
                  <a:off x="3610225" y="1626400"/>
                  <a:ext cx="16700" cy="2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972" extrusionOk="0">
                      <a:moveTo>
                        <a:pt x="333" y="1"/>
                      </a:moveTo>
                      <a:cubicBezTo>
                        <a:pt x="322" y="1"/>
                        <a:pt x="311" y="2"/>
                        <a:pt x="301" y="4"/>
                      </a:cubicBezTo>
                      <a:cubicBezTo>
                        <a:pt x="134" y="4"/>
                        <a:pt x="0" y="237"/>
                        <a:pt x="0" y="504"/>
                      </a:cubicBezTo>
                      <a:cubicBezTo>
                        <a:pt x="0" y="771"/>
                        <a:pt x="200" y="971"/>
                        <a:pt x="367" y="971"/>
                      </a:cubicBezTo>
                      <a:cubicBezTo>
                        <a:pt x="534" y="971"/>
                        <a:pt x="667" y="738"/>
                        <a:pt x="667" y="471"/>
                      </a:cubicBezTo>
                      <a:cubicBezTo>
                        <a:pt x="636" y="221"/>
                        <a:pt x="488" y="1"/>
                        <a:pt x="33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6"/>
                <p:cNvSpPr/>
                <p:nvPr/>
              </p:nvSpPr>
              <p:spPr>
                <a:xfrm>
                  <a:off x="3586875" y="1644000"/>
                  <a:ext cx="35875" cy="6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" h="2586" extrusionOk="0">
                      <a:moveTo>
                        <a:pt x="0" y="0"/>
                      </a:moveTo>
                      <a:lnTo>
                        <a:pt x="200" y="2569"/>
                      </a:lnTo>
                      <a:cubicBezTo>
                        <a:pt x="275" y="2580"/>
                        <a:pt x="350" y="2586"/>
                        <a:pt x="426" y="2586"/>
                      </a:cubicBezTo>
                      <a:cubicBezTo>
                        <a:pt x="790" y="2586"/>
                        <a:pt x="1158" y="2456"/>
                        <a:pt x="1435" y="2235"/>
                      </a:cubicBezTo>
                      <a:cubicBezTo>
                        <a:pt x="868" y="1568"/>
                        <a:pt x="367" y="801"/>
                        <a:pt x="0" y="0"/>
                      </a:cubicBezTo>
                      <a:close/>
                    </a:path>
                  </a:pathLst>
                </a:custGeom>
                <a:solidFill>
                  <a:srgbClr val="FF5652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354;p6"/>
                <p:cNvSpPr/>
                <p:nvPr/>
              </p:nvSpPr>
              <p:spPr>
                <a:xfrm>
                  <a:off x="3523150" y="1705500"/>
                  <a:ext cx="52075" cy="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" h="910" extrusionOk="0">
                      <a:moveTo>
                        <a:pt x="112" y="1"/>
                      </a:moveTo>
                      <a:cubicBezTo>
                        <a:pt x="53" y="1"/>
                        <a:pt x="0" y="71"/>
                        <a:pt x="48" y="142"/>
                      </a:cubicBezTo>
                      <a:cubicBezTo>
                        <a:pt x="448" y="609"/>
                        <a:pt x="1048" y="876"/>
                        <a:pt x="1649" y="909"/>
                      </a:cubicBezTo>
                      <a:lnTo>
                        <a:pt x="2016" y="909"/>
                      </a:lnTo>
                      <a:cubicBezTo>
                        <a:pt x="2049" y="876"/>
                        <a:pt x="2082" y="843"/>
                        <a:pt x="2082" y="809"/>
                      </a:cubicBezTo>
                      <a:cubicBezTo>
                        <a:pt x="2082" y="776"/>
                        <a:pt x="2016" y="743"/>
                        <a:pt x="1982" y="743"/>
                      </a:cubicBezTo>
                      <a:cubicBezTo>
                        <a:pt x="1915" y="749"/>
                        <a:pt x="1847" y="753"/>
                        <a:pt x="1779" y="753"/>
                      </a:cubicBezTo>
                      <a:cubicBezTo>
                        <a:pt x="1182" y="753"/>
                        <a:pt x="601" y="492"/>
                        <a:pt x="181" y="42"/>
                      </a:cubicBezTo>
                      <a:cubicBezTo>
                        <a:pt x="161" y="13"/>
                        <a:pt x="136" y="1"/>
                        <a:pt x="11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" name="Google Shape;355;p6"/>
                <p:cNvSpPr/>
                <p:nvPr/>
              </p:nvSpPr>
              <p:spPr>
                <a:xfrm>
                  <a:off x="3499300" y="1597300"/>
                  <a:ext cx="37550" cy="2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2" h="1002" extrusionOk="0">
                      <a:moveTo>
                        <a:pt x="1302" y="0"/>
                      </a:moveTo>
                      <a:cubicBezTo>
                        <a:pt x="768" y="34"/>
                        <a:pt x="301" y="301"/>
                        <a:pt x="34" y="734"/>
                      </a:cubicBezTo>
                      <a:cubicBezTo>
                        <a:pt x="1" y="801"/>
                        <a:pt x="1" y="901"/>
                        <a:pt x="101" y="968"/>
                      </a:cubicBezTo>
                      <a:cubicBezTo>
                        <a:pt x="101" y="968"/>
                        <a:pt x="134" y="968"/>
                        <a:pt x="168" y="1001"/>
                      </a:cubicBezTo>
                      <a:cubicBezTo>
                        <a:pt x="234" y="1001"/>
                        <a:pt x="301" y="968"/>
                        <a:pt x="334" y="901"/>
                      </a:cubicBezTo>
                      <a:cubicBezTo>
                        <a:pt x="535" y="567"/>
                        <a:pt x="901" y="334"/>
                        <a:pt x="1302" y="301"/>
                      </a:cubicBezTo>
                      <a:cubicBezTo>
                        <a:pt x="1502" y="301"/>
                        <a:pt x="1502" y="0"/>
                        <a:pt x="13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6"/>
                <p:cNvSpPr/>
                <p:nvPr/>
              </p:nvSpPr>
              <p:spPr>
                <a:xfrm>
                  <a:off x="3611050" y="1571450"/>
                  <a:ext cx="35050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35" extrusionOk="0">
                      <a:moveTo>
                        <a:pt x="167" y="0"/>
                      </a:moveTo>
                      <a:cubicBezTo>
                        <a:pt x="67" y="0"/>
                        <a:pt x="1" y="67"/>
                        <a:pt x="1" y="134"/>
                      </a:cubicBezTo>
                      <a:cubicBezTo>
                        <a:pt x="1" y="234"/>
                        <a:pt x="67" y="300"/>
                        <a:pt x="134" y="300"/>
                      </a:cubicBezTo>
                      <a:cubicBezTo>
                        <a:pt x="534" y="367"/>
                        <a:pt x="901" y="601"/>
                        <a:pt x="1101" y="968"/>
                      </a:cubicBezTo>
                      <a:cubicBezTo>
                        <a:pt x="1101" y="1001"/>
                        <a:pt x="1168" y="1034"/>
                        <a:pt x="1202" y="1034"/>
                      </a:cubicBezTo>
                      <a:lnTo>
                        <a:pt x="1302" y="1034"/>
                      </a:lnTo>
                      <a:cubicBezTo>
                        <a:pt x="1368" y="968"/>
                        <a:pt x="1402" y="868"/>
                        <a:pt x="1368" y="801"/>
                      </a:cubicBezTo>
                      <a:cubicBezTo>
                        <a:pt x="1101" y="367"/>
                        <a:pt x="668" y="67"/>
                        <a:pt x="16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6"/>
                <p:cNvSpPr/>
                <p:nvPr/>
              </p:nvSpPr>
              <p:spPr>
                <a:xfrm>
                  <a:off x="3091525" y="2018425"/>
                  <a:ext cx="271050" cy="6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2" h="24419" extrusionOk="0">
                      <a:moveTo>
                        <a:pt x="6338" y="1"/>
                      </a:moveTo>
                      <a:cubicBezTo>
                        <a:pt x="5271" y="2036"/>
                        <a:pt x="4303" y="4070"/>
                        <a:pt x="3436" y="6138"/>
                      </a:cubicBezTo>
                      <a:cubicBezTo>
                        <a:pt x="2535" y="8240"/>
                        <a:pt x="1701" y="10341"/>
                        <a:pt x="934" y="12543"/>
                      </a:cubicBezTo>
                      <a:cubicBezTo>
                        <a:pt x="767" y="13077"/>
                        <a:pt x="601" y="13610"/>
                        <a:pt x="434" y="14211"/>
                      </a:cubicBezTo>
                      <a:lnTo>
                        <a:pt x="200" y="15045"/>
                      </a:lnTo>
                      <a:cubicBezTo>
                        <a:pt x="67" y="15512"/>
                        <a:pt x="0" y="16012"/>
                        <a:pt x="0" y="16513"/>
                      </a:cubicBezTo>
                      <a:cubicBezTo>
                        <a:pt x="0" y="17413"/>
                        <a:pt x="267" y="18280"/>
                        <a:pt x="701" y="19081"/>
                      </a:cubicBezTo>
                      <a:cubicBezTo>
                        <a:pt x="1068" y="19748"/>
                        <a:pt x="1535" y="20349"/>
                        <a:pt x="2068" y="20849"/>
                      </a:cubicBezTo>
                      <a:cubicBezTo>
                        <a:pt x="3002" y="21750"/>
                        <a:pt x="4036" y="22483"/>
                        <a:pt x="5171" y="23051"/>
                      </a:cubicBezTo>
                      <a:cubicBezTo>
                        <a:pt x="5704" y="23351"/>
                        <a:pt x="6271" y="23584"/>
                        <a:pt x="6805" y="23818"/>
                      </a:cubicBezTo>
                      <a:cubicBezTo>
                        <a:pt x="7372" y="24051"/>
                        <a:pt x="7939" y="24251"/>
                        <a:pt x="8540" y="24418"/>
                      </a:cubicBezTo>
                      <a:lnTo>
                        <a:pt x="9540" y="22117"/>
                      </a:lnTo>
                      <a:cubicBezTo>
                        <a:pt x="7839" y="20949"/>
                        <a:pt x="6071" y="19581"/>
                        <a:pt x="5070" y="18180"/>
                      </a:cubicBezTo>
                      <a:cubicBezTo>
                        <a:pt x="4837" y="17880"/>
                        <a:pt x="4670" y="17580"/>
                        <a:pt x="4537" y="17213"/>
                      </a:cubicBezTo>
                      <a:cubicBezTo>
                        <a:pt x="4437" y="17013"/>
                        <a:pt x="4437" y="16813"/>
                        <a:pt x="4470" y="16579"/>
                      </a:cubicBezTo>
                      <a:cubicBezTo>
                        <a:pt x="4503" y="16513"/>
                        <a:pt x="4503" y="16446"/>
                        <a:pt x="4537" y="16412"/>
                      </a:cubicBezTo>
                      <a:lnTo>
                        <a:pt x="4804" y="15679"/>
                      </a:lnTo>
                      <a:cubicBezTo>
                        <a:pt x="4970" y="15178"/>
                        <a:pt x="5204" y="14678"/>
                        <a:pt x="5404" y="14178"/>
                      </a:cubicBezTo>
                      <a:cubicBezTo>
                        <a:pt x="5804" y="13210"/>
                        <a:pt x="6238" y="12209"/>
                        <a:pt x="6672" y="11209"/>
                      </a:cubicBezTo>
                      <a:cubicBezTo>
                        <a:pt x="7105" y="10208"/>
                        <a:pt x="7572" y="9241"/>
                        <a:pt x="8039" y="8240"/>
                      </a:cubicBezTo>
                      <a:cubicBezTo>
                        <a:pt x="8940" y="6272"/>
                        <a:pt x="9907" y="4270"/>
                        <a:pt x="10841" y="2336"/>
                      </a:cubicBezTo>
                      <a:lnTo>
                        <a:pt x="6338" y="1"/>
                      </a:ln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6"/>
                <p:cNvSpPr/>
                <p:nvPr/>
              </p:nvSpPr>
              <p:spPr>
                <a:xfrm>
                  <a:off x="3119025" y="1960125"/>
                  <a:ext cx="296600" cy="3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4" h="14709" extrusionOk="0">
                      <a:moveTo>
                        <a:pt x="7848" y="1"/>
                      </a:moveTo>
                      <a:cubicBezTo>
                        <a:pt x="7305" y="1"/>
                        <a:pt x="6709" y="97"/>
                        <a:pt x="6072" y="298"/>
                      </a:cubicBezTo>
                      <a:cubicBezTo>
                        <a:pt x="3003" y="1265"/>
                        <a:pt x="1" y="11606"/>
                        <a:pt x="1" y="11606"/>
                      </a:cubicBezTo>
                      <a:lnTo>
                        <a:pt x="7073" y="14708"/>
                      </a:lnTo>
                      <a:cubicBezTo>
                        <a:pt x="7073" y="14708"/>
                        <a:pt x="9374" y="9705"/>
                        <a:pt x="10675" y="5769"/>
                      </a:cubicBezTo>
                      <a:cubicBezTo>
                        <a:pt x="11863" y="2233"/>
                        <a:pt x="10466" y="1"/>
                        <a:pt x="7848" y="1"/>
                      </a:cubicBezTo>
                      <a:close/>
                    </a:path>
                  </a:pathLst>
                </a:custGeom>
                <a:solidFill>
                  <a:srgbClr val="008D36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6"/>
                <p:cNvSpPr/>
                <p:nvPr/>
              </p:nvSpPr>
              <p:spPr>
                <a:xfrm>
                  <a:off x="3274150" y="2564650"/>
                  <a:ext cx="110925" cy="1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104" extrusionOk="0">
                      <a:moveTo>
                        <a:pt x="1034" y="1"/>
                      </a:moveTo>
                      <a:lnTo>
                        <a:pt x="34" y="1769"/>
                      </a:lnTo>
                      <a:cubicBezTo>
                        <a:pt x="0" y="3403"/>
                        <a:pt x="3036" y="4104"/>
                        <a:pt x="3036" y="4104"/>
                      </a:cubicBezTo>
                      <a:lnTo>
                        <a:pt x="4437" y="334"/>
                      </a:lnTo>
                      <a:lnTo>
                        <a:pt x="1034" y="1"/>
                      </a:ln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6"/>
                <p:cNvSpPr/>
                <p:nvPr/>
              </p:nvSpPr>
              <p:spPr>
                <a:xfrm>
                  <a:off x="3342948" y="2573000"/>
                  <a:ext cx="107600" cy="12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4804" extrusionOk="0">
                      <a:moveTo>
                        <a:pt x="1369" y="0"/>
                      </a:moveTo>
                      <a:lnTo>
                        <a:pt x="1" y="3770"/>
                      </a:lnTo>
                      <a:lnTo>
                        <a:pt x="2503" y="4804"/>
                      </a:lnTo>
                      <a:lnTo>
                        <a:pt x="4304" y="1701"/>
                      </a:lnTo>
                      <a:lnTo>
                        <a:pt x="1369" y="0"/>
                      </a:lnTo>
                      <a:close/>
                    </a:path>
                  </a:pathLst>
                </a:custGeom>
                <a:solidFill>
                  <a:srgbClr val="FF8B7B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6"/>
                <p:cNvSpPr/>
                <p:nvPr/>
              </p:nvSpPr>
              <p:spPr>
                <a:xfrm>
                  <a:off x="3447000" y="1570450"/>
                  <a:ext cx="134900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6" h="4611" extrusionOk="0">
                      <a:moveTo>
                        <a:pt x="3094" y="207"/>
                      </a:moveTo>
                      <a:lnTo>
                        <a:pt x="3094" y="240"/>
                      </a:lnTo>
                      <a:cubicBezTo>
                        <a:pt x="3113" y="240"/>
                        <a:pt x="3133" y="240"/>
                        <a:pt x="3152" y="240"/>
                      </a:cubicBezTo>
                      <a:cubicBezTo>
                        <a:pt x="4260" y="240"/>
                        <a:pt x="5162" y="1161"/>
                        <a:pt x="5162" y="2309"/>
                      </a:cubicBezTo>
                      <a:cubicBezTo>
                        <a:pt x="5162" y="3552"/>
                        <a:pt x="4134" y="4382"/>
                        <a:pt x="3067" y="4382"/>
                      </a:cubicBezTo>
                      <a:cubicBezTo>
                        <a:pt x="2560" y="4382"/>
                        <a:pt x="2045" y="4195"/>
                        <a:pt x="1626" y="3776"/>
                      </a:cubicBezTo>
                      <a:cubicBezTo>
                        <a:pt x="292" y="2442"/>
                        <a:pt x="1226" y="207"/>
                        <a:pt x="3094" y="207"/>
                      </a:cubicBezTo>
                      <a:close/>
                      <a:moveTo>
                        <a:pt x="3051" y="0"/>
                      </a:moveTo>
                      <a:cubicBezTo>
                        <a:pt x="2482" y="0"/>
                        <a:pt x="1901" y="209"/>
                        <a:pt x="1426" y="674"/>
                      </a:cubicBezTo>
                      <a:cubicBezTo>
                        <a:pt x="1" y="2132"/>
                        <a:pt x="1012" y="4611"/>
                        <a:pt x="3053" y="4611"/>
                      </a:cubicBezTo>
                      <a:cubicBezTo>
                        <a:pt x="3066" y="4611"/>
                        <a:pt x="3080" y="4610"/>
                        <a:pt x="3094" y="4610"/>
                      </a:cubicBezTo>
                      <a:cubicBezTo>
                        <a:pt x="4361" y="4610"/>
                        <a:pt x="5362" y="3576"/>
                        <a:pt x="5395" y="2309"/>
                      </a:cubicBezTo>
                      <a:cubicBezTo>
                        <a:pt x="5373" y="910"/>
                        <a:pt x="4237" y="0"/>
                        <a:pt x="305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6"/>
                <p:cNvSpPr/>
                <p:nvPr/>
              </p:nvSpPr>
              <p:spPr>
                <a:xfrm>
                  <a:off x="3572700" y="1570450"/>
                  <a:ext cx="134275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1" h="4611" extrusionOk="0">
                      <a:moveTo>
                        <a:pt x="3069" y="207"/>
                      </a:moveTo>
                      <a:lnTo>
                        <a:pt x="3069" y="240"/>
                      </a:lnTo>
                      <a:cubicBezTo>
                        <a:pt x="3089" y="240"/>
                        <a:pt x="3108" y="240"/>
                        <a:pt x="3128" y="240"/>
                      </a:cubicBezTo>
                      <a:cubicBezTo>
                        <a:pt x="4235" y="240"/>
                        <a:pt x="5138" y="1161"/>
                        <a:pt x="5171" y="2309"/>
                      </a:cubicBezTo>
                      <a:cubicBezTo>
                        <a:pt x="5171" y="3552"/>
                        <a:pt x="4128" y="4382"/>
                        <a:pt x="3051" y="4382"/>
                      </a:cubicBezTo>
                      <a:cubicBezTo>
                        <a:pt x="2539" y="4382"/>
                        <a:pt x="2020" y="4195"/>
                        <a:pt x="1601" y="3776"/>
                      </a:cubicBezTo>
                      <a:cubicBezTo>
                        <a:pt x="300" y="2442"/>
                        <a:pt x="1201" y="207"/>
                        <a:pt x="3069" y="207"/>
                      </a:cubicBezTo>
                      <a:close/>
                      <a:moveTo>
                        <a:pt x="3058" y="0"/>
                      </a:moveTo>
                      <a:cubicBezTo>
                        <a:pt x="2491" y="0"/>
                        <a:pt x="1910" y="209"/>
                        <a:pt x="1435" y="674"/>
                      </a:cubicBezTo>
                      <a:cubicBezTo>
                        <a:pt x="0" y="2142"/>
                        <a:pt x="1034" y="4610"/>
                        <a:pt x="3069" y="4610"/>
                      </a:cubicBezTo>
                      <a:cubicBezTo>
                        <a:pt x="4337" y="4610"/>
                        <a:pt x="5371" y="3576"/>
                        <a:pt x="5371" y="2309"/>
                      </a:cubicBezTo>
                      <a:cubicBezTo>
                        <a:pt x="5371" y="910"/>
                        <a:pt x="4243" y="0"/>
                        <a:pt x="305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86388" tIns="86388" rIns="86388" bIns="86388" anchor="ctr" anchorCtr="0">
                  <a:noAutofit/>
                </a:bodyPr>
                <a:lstStyle/>
                <a:p>
                  <a:pPr defTabSz="864017">
                    <a:buClr>
                      <a:srgbClr val="000000"/>
                    </a:buClr>
                    <a:buSzPts val="1400"/>
                  </a:pPr>
                  <a:endParaRPr sz="1323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3" name="Google Shape;363;p6"/>
              <p:cNvSpPr txBox="1"/>
              <p:nvPr/>
            </p:nvSpPr>
            <p:spPr>
              <a:xfrm>
                <a:off x="2626499" y="2077456"/>
                <a:ext cx="480410" cy="3361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5208" tIns="115208" rIns="115208" bIns="115208" anchor="ctr" anchorCtr="0">
                <a:noAutofit/>
              </a:bodyPr>
              <a:lstStyle/>
              <a:p>
                <a:pPr algn="ctr" defTabSz="864017">
                  <a:buClr>
                    <a:srgbClr val="FFFFFF"/>
                  </a:buClr>
                  <a:buSzPts val="4200"/>
                </a:pPr>
                <a:endParaRPr sz="1701" b="1" kern="0">
                  <a:solidFill>
                    <a:srgbClr val="EBF1DE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65" name="Google Shape;365;p6"/>
          <p:cNvSpPr txBox="1"/>
          <p:nvPr/>
        </p:nvSpPr>
        <p:spPr>
          <a:xfrm>
            <a:off x="1519790" y="1177386"/>
            <a:ext cx="7427006" cy="39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defTabSz="864017">
              <a:buClr>
                <a:srgbClr val="000000"/>
              </a:buClr>
            </a:pP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</a:t>
            </a:r>
            <a:r>
              <a:rPr lang="en-US" sz="200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Kelurahan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Cantik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bertujuan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untuk</a:t>
            </a:r>
            <a:r>
              <a:rPr lang="en-US" sz="2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b="1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9" y="52414"/>
            <a:ext cx="1297611" cy="1297611"/>
          </a:xfrm>
          <a:prstGeom prst="rect">
            <a:avLst/>
          </a:prstGeom>
        </p:spPr>
      </p:pic>
      <p:sp>
        <p:nvSpPr>
          <p:cNvPr id="73" name="Google Shape;309;p6"/>
          <p:cNvSpPr txBox="1"/>
          <p:nvPr/>
        </p:nvSpPr>
        <p:spPr>
          <a:xfrm>
            <a:off x="9052109" y="2749992"/>
            <a:ext cx="2262224" cy="156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388" tIns="43182" rIns="86388" bIns="43182" anchor="t" anchorCtr="0">
            <a:spAutoFit/>
          </a:bodyPr>
          <a:lstStyle/>
          <a:p>
            <a:pPr algn="ctr" defTabSz="864017">
              <a:buClr>
                <a:srgbClr val="006633"/>
              </a:buClr>
              <a:buSzPts val="1600"/>
            </a:pP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Menambah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bekal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ilmu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serta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wawasan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perangkat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di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kelurahan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dan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para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agen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statistik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melalui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Bimtek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1" i="1" kern="0" dirty="0">
                <a:latin typeface="Arial Narrow"/>
                <a:ea typeface="Arial Narrow"/>
                <a:cs typeface="Arial Narrow"/>
                <a:sym typeface="Arial Narrow"/>
              </a:rPr>
              <a:t>Knowledge Sharing</a:t>
            </a:r>
            <a:r>
              <a:rPr lang="en-US" sz="1600" b="1" kern="0" dirty="0"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lang="en-US" sz="1600" b="1" kern="0" dirty="0" err="1">
                <a:latin typeface="Arial Narrow"/>
                <a:ea typeface="Arial Narrow"/>
                <a:cs typeface="Arial Narrow"/>
                <a:sym typeface="Arial Narrow"/>
              </a:rPr>
              <a:t>dll</a:t>
            </a:r>
            <a:endParaRPr sz="1600" i="1" kern="0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3196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A171E5-96A1-1ACF-49F1-BA4D88387535}"/>
              </a:ext>
            </a:extLst>
          </p:cNvPr>
          <p:cNvSpPr/>
          <p:nvPr/>
        </p:nvSpPr>
        <p:spPr>
          <a:xfrm>
            <a:off x="419470" y="1213846"/>
            <a:ext cx="10536465" cy="2779332"/>
          </a:xfrm>
          <a:prstGeom prst="roundRect">
            <a:avLst>
              <a:gd name="adj" fmla="val 1444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Rectangle: Top Corners Rounded 350">
            <a:extLst>
              <a:ext uri="{FF2B5EF4-FFF2-40B4-BE49-F238E27FC236}">
                <a16:creationId xmlns:a16="http://schemas.microsoft.com/office/drawing/2014/main" id="{C811A72A-CCD0-4D65-A800-E1E4753432C6}"/>
              </a:ext>
            </a:extLst>
          </p:cNvPr>
          <p:cNvSpPr/>
          <p:nvPr/>
        </p:nvSpPr>
        <p:spPr>
          <a:xfrm rot="16200000">
            <a:off x="6431906" y="1394349"/>
            <a:ext cx="255125" cy="9921866"/>
          </a:xfrm>
          <a:prstGeom prst="round2SameRect">
            <a:avLst>
              <a:gd name="adj1" fmla="val 45613"/>
              <a:gd name="adj2" fmla="val 0"/>
            </a:avLst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966F5A80-65A1-47FB-BF5C-65A51F9E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A908-BA59-4183-8648-53219FC00D5C}" type="slidenum">
              <a:rPr kumimoji="0" lang="en-AU" sz="1323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32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Title 1">
            <a:extLst>
              <a:ext uri="{FF2B5EF4-FFF2-40B4-BE49-F238E27FC236}">
                <a16:creationId xmlns:a16="http://schemas.microsoft.com/office/drawing/2014/main" id="{1FDA9C0C-483A-40E0-B6FC-31600A1F4616}"/>
              </a:ext>
            </a:extLst>
          </p:cNvPr>
          <p:cNvSpPr txBox="1">
            <a:spLocks/>
          </p:cNvSpPr>
          <p:nvPr/>
        </p:nvSpPr>
        <p:spPr>
          <a:xfrm>
            <a:off x="736892" y="65783"/>
            <a:ext cx="8791151" cy="5102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2" b="1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Franklin Gothic Medium Cond"/>
                <a:ea typeface="+mj-ea"/>
                <a:cs typeface="+mj-cs"/>
              </a:rPr>
              <a:t>KELURAHAN CANTIK </a:t>
            </a:r>
            <a:r>
              <a:rPr kumimoji="0" lang="en-US" sz="3402" b="0" i="0" u="none" strike="noStrike" kern="1200" cap="none" spc="0" normalizeH="0" baseline="0" noProof="0" dirty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Franklin Gothic Medium Cond"/>
                <a:ea typeface="+mj-ea"/>
                <a:cs typeface="+mj-cs"/>
              </a:rPr>
              <a:t>(KELURAHAN CINTA STATISTIK )</a:t>
            </a:r>
          </a:p>
        </p:txBody>
      </p:sp>
      <p:sp>
        <p:nvSpPr>
          <p:cNvPr id="168" name="Google Shape;27;p4">
            <a:extLst>
              <a:ext uri="{FF2B5EF4-FFF2-40B4-BE49-F238E27FC236}">
                <a16:creationId xmlns:a16="http://schemas.microsoft.com/office/drawing/2014/main" id="{0F734ADD-5E05-45B7-A295-09084DCAEDE1}"/>
              </a:ext>
            </a:extLst>
          </p:cNvPr>
          <p:cNvSpPr/>
          <p:nvPr/>
        </p:nvSpPr>
        <p:spPr>
          <a:xfrm>
            <a:off x="0" y="0"/>
            <a:ext cx="102050" cy="81640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txBody>
          <a:bodyPr spcFirstLastPara="1" wrap="square" lIns="86408" tIns="86408" rIns="86408" bIns="8640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2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9" name="Google Shape;27;p4">
            <a:extLst>
              <a:ext uri="{FF2B5EF4-FFF2-40B4-BE49-F238E27FC236}">
                <a16:creationId xmlns:a16="http://schemas.microsoft.com/office/drawing/2014/main" id="{6691A7C1-CA0E-49E7-91FD-066F02F4F8A4}"/>
              </a:ext>
            </a:extLst>
          </p:cNvPr>
          <p:cNvSpPr/>
          <p:nvPr/>
        </p:nvSpPr>
        <p:spPr>
          <a:xfrm rot="5400000">
            <a:off x="11270" y="187090"/>
            <a:ext cx="816400" cy="442217"/>
          </a:xfrm>
          <a:prstGeom prst="round2SameRect">
            <a:avLst>
              <a:gd name="adj1" fmla="val 42253"/>
              <a:gd name="adj2" fmla="val 0"/>
            </a:avLst>
          </a:prstGeom>
          <a:solidFill>
            <a:srgbClr val="006633"/>
          </a:solidFill>
          <a:ln>
            <a:noFill/>
          </a:ln>
        </p:spPr>
        <p:txBody>
          <a:bodyPr spcFirstLastPara="1" wrap="square" lIns="86408" tIns="86408" rIns="86408" bIns="8640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2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15" name="Picture 114" descr="A picture containing shape&#10;&#10;Description automatically generated">
            <a:extLst>
              <a:ext uri="{FF2B5EF4-FFF2-40B4-BE49-F238E27FC236}">
                <a16:creationId xmlns:a16="http://schemas.microsoft.com/office/drawing/2014/main" id="{15D188D3-E28F-4CD8-AB81-1515DF5E5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044" y="63630"/>
            <a:ext cx="1904510" cy="1260540"/>
          </a:xfrm>
          <a:prstGeom prst="rect">
            <a:avLst/>
          </a:prstGeom>
        </p:spPr>
      </p:pic>
      <p:grpSp>
        <p:nvGrpSpPr>
          <p:cNvPr id="356" name="组合 5">
            <a:extLst>
              <a:ext uri="{FF2B5EF4-FFF2-40B4-BE49-F238E27FC236}">
                <a16:creationId xmlns:a16="http://schemas.microsoft.com/office/drawing/2014/main" id="{1F776395-59BE-4784-BA6F-95D5CBF8C60F}"/>
              </a:ext>
            </a:extLst>
          </p:cNvPr>
          <p:cNvGrpSpPr/>
          <p:nvPr/>
        </p:nvGrpSpPr>
        <p:grpSpPr>
          <a:xfrm rot="10800000" flipH="1">
            <a:off x="636209" y="6292377"/>
            <a:ext cx="828542" cy="104347"/>
            <a:chOff x="7325756" y="6126083"/>
            <a:chExt cx="812214" cy="102290"/>
          </a:xfrm>
          <a:solidFill>
            <a:schemeClr val="bg1"/>
          </a:solidFill>
        </p:grpSpPr>
        <p:sp>
          <p:nvSpPr>
            <p:cNvPr id="357" name="椭圆 6">
              <a:extLst>
                <a:ext uri="{FF2B5EF4-FFF2-40B4-BE49-F238E27FC236}">
                  <a16:creationId xmlns:a16="http://schemas.microsoft.com/office/drawing/2014/main" id="{82C11B0F-6E49-4C67-8D57-11623AD420BB}"/>
                </a:ext>
              </a:extLst>
            </p:cNvPr>
            <p:cNvSpPr/>
            <p:nvPr/>
          </p:nvSpPr>
          <p:spPr>
            <a:xfrm>
              <a:off x="7325756" y="6126083"/>
              <a:ext cx="102290" cy="102290"/>
            </a:xfrm>
            <a:prstGeom prst="ellipse">
              <a:avLst/>
            </a:prstGeom>
            <a:solidFill>
              <a:srgbClr val="0066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" name="椭圆 7">
              <a:extLst>
                <a:ext uri="{FF2B5EF4-FFF2-40B4-BE49-F238E27FC236}">
                  <a16:creationId xmlns:a16="http://schemas.microsoft.com/office/drawing/2014/main" id="{2B205571-399E-4EFC-A740-CCFCFF5400E3}"/>
                </a:ext>
              </a:extLst>
            </p:cNvPr>
            <p:cNvSpPr/>
            <p:nvPr/>
          </p:nvSpPr>
          <p:spPr>
            <a:xfrm>
              <a:off x="8035680" y="6126083"/>
              <a:ext cx="102290" cy="102290"/>
            </a:xfrm>
            <a:prstGeom prst="ellipse">
              <a:avLst/>
            </a:prstGeom>
            <a:solidFill>
              <a:srgbClr val="AAC48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9" name="椭圆 8">
              <a:extLst>
                <a:ext uri="{FF2B5EF4-FFF2-40B4-BE49-F238E27FC236}">
                  <a16:creationId xmlns:a16="http://schemas.microsoft.com/office/drawing/2014/main" id="{5E537006-5A75-4369-AD42-948D7335356C}"/>
                </a:ext>
              </a:extLst>
            </p:cNvPr>
            <p:cNvSpPr/>
            <p:nvPr/>
          </p:nvSpPr>
          <p:spPr>
            <a:xfrm>
              <a:off x="7503237" y="6126083"/>
              <a:ext cx="102290" cy="102290"/>
            </a:xfrm>
            <a:prstGeom prst="ellipse">
              <a:avLst/>
            </a:prstGeom>
            <a:solidFill>
              <a:srgbClr val="008D36">
                <a:alpha val="8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0" name="椭圆 9">
              <a:extLst>
                <a:ext uri="{FF2B5EF4-FFF2-40B4-BE49-F238E27FC236}">
                  <a16:creationId xmlns:a16="http://schemas.microsoft.com/office/drawing/2014/main" id="{7F877485-BBD9-447A-8C9A-B7AD5813AC7C}"/>
                </a:ext>
              </a:extLst>
            </p:cNvPr>
            <p:cNvSpPr/>
            <p:nvPr/>
          </p:nvSpPr>
          <p:spPr>
            <a:xfrm>
              <a:off x="7680718" y="6126083"/>
              <a:ext cx="102290" cy="102290"/>
            </a:xfrm>
            <a:prstGeom prst="ellipse">
              <a:avLst/>
            </a:prstGeom>
            <a:solidFill>
              <a:srgbClr val="95C11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1" name="椭圆 10">
              <a:extLst>
                <a:ext uri="{FF2B5EF4-FFF2-40B4-BE49-F238E27FC236}">
                  <a16:creationId xmlns:a16="http://schemas.microsoft.com/office/drawing/2014/main" id="{3E59D3C0-0F22-4D37-B041-CF2C0E64E7D4}"/>
                </a:ext>
              </a:extLst>
            </p:cNvPr>
            <p:cNvSpPr/>
            <p:nvPr/>
          </p:nvSpPr>
          <p:spPr>
            <a:xfrm>
              <a:off x="7858199" y="6126083"/>
              <a:ext cx="102290" cy="102290"/>
            </a:xfrm>
            <a:prstGeom prst="ellipse">
              <a:avLst/>
            </a:prstGeom>
            <a:solidFill>
              <a:srgbClr val="95C11F">
                <a:alpha val="4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42" name="Rectangle 441">
            <a:extLst>
              <a:ext uri="{FF2B5EF4-FFF2-40B4-BE49-F238E27FC236}">
                <a16:creationId xmlns:a16="http://schemas.microsoft.com/office/drawing/2014/main" id="{55D1D103-9C1B-63E0-87A7-7D233A671BB2}"/>
              </a:ext>
            </a:extLst>
          </p:cNvPr>
          <p:cNvSpPr/>
          <p:nvPr/>
        </p:nvSpPr>
        <p:spPr>
          <a:xfrm>
            <a:off x="1598535" y="1566524"/>
            <a:ext cx="370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Manajemen</a:t>
            </a:r>
            <a:r>
              <a:rPr kumimoji="0" 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DAD40F06-D819-B311-12BD-84719147C9E7}"/>
              </a:ext>
            </a:extLst>
          </p:cNvPr>
          <p:cNvSpPr/>
          <p:nvPr/>
        </p:nvSpPr>
        <p:spPr>
          <a:xfrm>
            <a:off x="1605524" y="2320941"/>
            <a:ext cx="3277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Pengumpulan</a:t>
            </a:r>
            <a:r>
              <a:rPr kumimoji="0" 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dan</a:t>
            </a:r>
            <a:r>
              <a:rPr lang="en-US" sz="2000" b="1" dirty="0">
                <a:ln w="6350">
                  <a:noFill/>
                </a:ln>
                <a:solidFill>
                  <a:prstClr val="black"/>
                </a:solidFill>
              </a:rPr>
              <a:t> Monitoring </a:t>
            </a:r>
            <a:r>
              <a:rPr lang="en-US" sz="2000" b="1" dirty="0" err="1">
                <a:ln w="6350">
                  <a:noFill/>
                </a:ln>
                <a:solidFill>
                  <a:prstClr val="black"/>
                </a:solidFill>
              </a:rPr>
              <a:t>Kualitas</a:t>
            </a:r>
            <a:r>
              <a:rPr lang="en-US" sz="2000" b="1" dirty="0">
                <a:ln w="6350">
                  <a:noFill/>
                </a:ln>
                <a:solidFill>
                  <a:prstClr val="black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7B4EEADF-0A5F-22E2-FF1A-E04188E97996}"/>
              </a:ext>
            </a:extLst>
          </p:cNvPr>
          <p:cNvSpPr/>
          <p:nvPr/>
        </p:nvSpPr>
        <p:spPr>
          <a:xfrm>
            <a:off x="7322643" y="2473432"/>
            <a:ext cx="3365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Analisis</a:t>
            </a:r>
            <a:r>
              <a:rPr kumimoji="0" 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dan </a:t>
            </a:r>
            <a:r>
              <a:rPr kumimoji="0" lang="en-US" sz="2000" b="1" i="0" u="none" strike="noStrike" kern="1200" cap="none" spc="0" normalizeH="0" baseline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Penyajian</a:t>
            </a:r>
            <a:r>
              <a:rPr kumimoji="0" lang="en-US" sz="2000" b="1" i="0" u="none" strike="noStrike" kern="1200" cap="none" spc="0" normalizeH="0" baseline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</a:t>
            </a: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31207EFD-9F8E-5988-8B44-2B72A804358A}"/>
              </a:ext>
            </a:extLst>
          </p:cNvPr>
          <p:cNvSpPr/>
          <p:nvPr/>
        </p:nvSpPr>
        <p:spPr>
          <a:xfrm>
            <a:off x="7322643" y="1526194"/>
            <a:ext cx="32773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Penyusunan</a:t>
            </a:r>
            <a:r>
              <a:rPr kumimoji="0" lang="en-US" sz="2000" b="1" i="0" u="none" strike="noStrike" kern="1200" cap="none" spc="0" normalizeH="0" noProof="0" dirty="0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Infografis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7" name="Picture 12">
            <a:extLst>
              <a:ext uri="{FF2B5EF4-FFF2-40B4-BE49-F238E27FC236}">
                <a16:creationId xmlns:a16="http://schemas.microsoft.com/office/drawing/2014/main" id="{BAB35AF9-A4F0-D59F-1981-6B24C7AB6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1" t="1" r="11813" b="6434"/>
          <a:stretch/>
        </p:blipFill>
        <p:spPr bwMode="auto">
          <a:xfrm flipH="1">
            <a:off x="6494197" y="2503201"/>
            <a:ext cx="618009" cy="61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16">
            <a:extLst>
              <a:ext uri="{FF2B5EF4-FFF2-40B4-BE49-F238E27FC236}">
                <a16:creationId xmlns:a16="http://schemas.microsoft.com/office/drawing/2014/main" id="{A96D7D0E-52D9-8D59-23DE-CCA43AD9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2742" y="3240858"/>
            <a:ext cx="567346" cy="56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3" name="Picture 452">
            <a:extLst>
              <a:ext uri="{FF2B5EF4-FFF2-40B4-BE49-F238E27FC236}">
                <a16:creationId xmlns:a16="http://schemas.microsoft.com/office/drawing/2014/main" id="{8D30E4AF-A798-F1E2-88DD-AA6362AFB5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93" y="1574734"/>
            <a:ext cx="654303" cy="654303"/>
          </a:xfrm>
          <a:prstGeom prst="rect">
            <a:avLst/>
          </a:prstGeom>
        </p:spPr>
      </p:pic>
      <p:pic>
        <p:nvPicPr>
          <p:cNvPr id="454" name="Picture 453">
            <a:extLst>
              <a:ext uri="{FF2B5EF4-FFF2-40B4-BE49-F238E27FC236}">
                <a16:creationId xmlns:a16="http://schemas.microsoft.com/office/drawing/2014/main" id="{DB31CAD1-0CA4-E2BA-404F-937D8F060D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493" y="2503201"/>
            <a:ext cx="562071" cy="562071"/>
          </a:xfrm>
          <a:prstGeom prst="rect">
            <a:avLst/>
          </a:prstGeom>
        </p:spPr>
      </p:pic>
      <p:sp>
        <p:nvSpPr>
          <p:cNvPr id="461" name="Rectangle: Rounded Corners 460">
            <a:extLst>
              <a:ext uri="{FF2B5EF4-FFF2-40B4-BE49-F238E27FC236}">
                <a16:creationId xmlns:a16="http://schemas.microsoft.com/office/drawing/2014/main" id="{CDC49FC7-9168-AB45-0698-45E1FAE02335}"/>
              </a:ext>
            </a:extLst>
          </p:cNvPr>
          <p:cNvSpPr/>
          <p:nvPr/>
        </p:nvSpPr>
        <p:spPr>
          <a:xfrm>
            <a:off x="419470" y="4199606"/>
            <a:ext cx="8845197" cy="748006"/>
          </a:xfrm>
          <a:prstGeom prst="roundRect">
            <a:avLst>
              <a:gd name="adj" fmla="val 50000"/>
            </a:avLst>
          </a:pr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Sesuai dengan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kebutuhan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Kelurahan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berdasarkan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yang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sudah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atau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data yang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sudah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dikumpulkan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0" b="1" i="1" u="none" strike="noStrike" kern="1200" cap="none" spc="0" normalizeH="0" baseline="0" noProof="0" dirty="0" err="1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sebelumnya</a:t>
            </a:r>
            <a:r>
              <a:rPr kumimoji="0" lang="en-US" sz="1890" b="1" i="1" u="none" strike="noStrike" kern="1200" cap="none" spc="0" normalizeH="0" baseline="0" noProof="0" dirty="0">
                <a:ln w="6350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  <a:endParaRPr kumimoji="0" lang="en-US" sz="2646" b="1" i="1" u="none" strike="noStrike" kern="1200" cap="none" spc="0" normalizeH="0" baseline="0" noProof="0" dirty="0">
              <a:ln w="6350"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C0E8A7C9-A27A-8581-12C8-07773120A0BA}"/>
              </a:ext>
            </a:extLst>
          </p:cNvPr>
          <p:cNvSpPr txBox="1"/>
          <p:nvPr/>
        </p:nvSpPr>
        <p:spPr>
          <a:xfrm>
            <a:off x="2725568" y="661020"/>
            <a:ext cx="4901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Pembinaan</a:t>
            </a:r>
            <a:r>
              <a:rPr kumimoji="0" lang="en-US" sz="2400" b="1" i="1" u="none" strike="noStrike" kern="1200" cap="none" spc="0" normalizeH="0" baseline="0" noProof="0" dirty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apa</a:t>
            </a:r>
            <a:r>
              <a:rPr kumimoji="0" lang="en-US" sz="2400" b="1" i="1" u="none" strike="noStrike" kern="1200" cap="none" spc="0" normalizeH="0" baseline="0" noProof="0" dirty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saja</a:t>
            </a:r>
            <a:r>
              <a:rPr kumimoji="0" lang="en-US" sz="2400" b="1" i="1" u="none" strike="noStrike" kern="1200" cap="none" spc="0" normalizeH="0" baseline="0" noProof="0" dirty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yang </a:t>
            </a:r>
            <a:r>
              <a:rPr kumimoji="0" lang="en-US" sz="2400" b="1" i="1" u="none" strike="noStrike" kern="1200" cap="none" spc="0" normalizeH="0" baseline="0" noProof="0" dirty="0" err="1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diberikan</a:t>
            </a:r>
            <a:r>
              <a:rPr kumimoji="0" lang="en-US" sz="2400" b="1" i="1" u="none" strike="noStrike" kern="1200" cap="none" spc="0" normalizeH="0" baseline="0" noProof="0" dirty="0">
                <a:ln w="6350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D22DB834-D20B-65FC-5B27-20A101EE01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69797" y="4115583"/>
            <a:ext cx="2023059" cy="2023059"/>
          </a:xfrm>
          <a:prstGeom prst="rect">
            <a:avLst/>
          </a:prstGeom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A28E05B0-6C98-87DF-1927-42ED61B01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8699" y="1532563"/>
            <a:ext cx="489006" cy="4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0FB1432-E7D8-5972-8B11-D51DB67F7FDD}"/>
              </a:ext>
            </a:extLst>
          </p:cNvPr>
          <p:cNvSpPr/>
          <p:nvPr/>
        </p:nvSpPr>
        <p:spPr>
          <a:xfrm>
            <a:off x="1643637" y="3426202"/>
            <a:ext cx="37008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 w="63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Pengolahan</a:t>
            </a:r>
            <a:endParaRPr kumimoji="0" lang="en-US" sz="2000" b="1" i="0" u="none" strike="noStrike" kern="1200" cap="none" spc="0" normalizeH="0" baseline="0" noProof="0" dirty="0">
              <a:ln w="6350"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403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905"/>
            <a:ext cx="11536882" cy="67679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32455" y="-17905"/>
            <a:ext cx="11529085" cy="6711787"/>
          </a:xfrm>
          <a:prstGeom prst="rect">
            <a:avLst/>
          </a:prstGeom>
        </p:spPr>
      </p:pic>
      <p:pic>
        <p:nvPicPr>
          <p:cNvPr id="110" name="object 28">
            <a:extLst>
              <a:ext uri="{FF2B5EF4-FFF2-40B4-BE49-F238E27FC236}">
                <a16:creationId xmlns:a16="http://schemas.microsoft.com/office/drawing/2014/main" id="{9AE1AED7-5598-48C3-A033-47EA3CF2E18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8757" y="6072148"/>
            <a:ext cx="38327" cy="1471904"/>
          </a:xfrm>
          <a:prstGeom prst="rect">
            <a:avLst/>
          </a:prstGeom>
        </p:spPr>
      </p:pic>
      <p:sp>
        <p:nvSpPr>
          <p:cNvPr id="23" name="object 7">
            <a:extLst>
              <a:ext uri="{FF2B5EF4-FFF2-40B4-BE49-F238E27FC236}">
                <a16:creationId xmlns:a16="http://schemas.microsoft.com/office/drawing/2014/main" id="{BFEBCD9C-9CDF-451A-83D8-6C300C780AAB}"/>
              </a:ext>
            </a:extLst>
          </p:cNvPr>
          <p:cNvSpPr/>
          <p:nvPr/>
        </p:nvSpPr>
        <p:spPr>
          <a:xfrm>
            <a:off x="2620649" y="5635189"/>
            <a:ext cx="5908797" cy="1556658"/>
          </a:xfrm>
          <a:custGeom>
            <a:avLst/>
            <a:gdLst/>
            <a:ahLst/>
            <a:cxnLst/>
            <a:rect l="l" t="t" r="r" b="b"/>
            <a:pathLst>
              <a:path w="4615815" h="1216025">
                <a:moveTo>
                  <a:pt x="2307780" y="0"/>
                </a:moveTo>
                <a:lnTo>
                  <a:pt x="2235898" y="289"/>
                </a:lnTo>
                <a:lnTo>
                  <a:pt x="2164564" y="1151"/>
                </a:lnTo>
                <a:lnTo>
                  <a:pt x="2093809" y="2578"/>
                </a:lnTo>
                <a:lnTo>
                  <a:pt x="2023665" y="4561"/>
                </a:lnTo>
                <a:lnTo>
                  <a:pt x="1954164" y="7092"/>
                </a:lnTo>
                <a:lnTo>
                  <a:pt x="1885339" y="10163"/>
                </a:lnTo>
                <a:lnTo>
                  <a:pt x="1817220" y="13764"/>
                </a:lnTo>
                <a:lnTo>
                  <a:pt x="1749840" y="17888"/>
                </a:lnTo>
                <a:lnTo>
                  <a:pt x="1683231" y="22526"/>
                </a:lnTo>
                <a:lnTo>
                  <a:pt x="1617425" y="27670"/>
                </a:lnTo>
                <a:lnTo>
                  <a:pt x="1552454" y="33311"/>
                </a:lnTo>
                <a:lnTo>
                  <a:pt x="1488349" y="39442"/>
                </a:lnTo>
                <a:lnTo>
                  <a:pt x="1425142" y="46052"/>
                </a:lnTo>
                <a:lnTo>
                  <a:pt x="1362866" y="53135"/>
                </a:lnTo>
                <a:lnTo>
                  <a:pt x="1301552" y="60682"/>
                </a:lnTo>
                <a:lnTo>
                  <a:pt x="1241232" y="68684"/>
                </a:lnTo>
                <a:lnTo>
                  <a:pt x="1181939" y="77132"/>
                </a:lnTo>
                <a:lnTo>
                  <a:pt x="1123703" y="86020"/>
                </a:lnTo>
                <a:lnTo>
                  <a:pt x="1066558" y="95337"/>
                </a:lnTo>
                <a:lnTo>
                  <a:pt x="1010534" y="105076"/>
                </a:lnTo>
                <a:lnTo>
                  <a:pt x="955664" y="115228"/>
                </a:lnTo>
                <a:lnTo>
                  <a:pt x="901980" y="125786"/>
                </a:lnTo>
                <a:lnTo>
                  <a:pt x="849514" y="136739"/>
                </a:lnTo>
                <a:lnTo>
                  <a:pt x="798297" y="148081"/>
                </a:lnTo>
                <a:lnTo>
                  <a:pt x="748361" y="159802"/>
                </a:lnTo>
                <a:lnTo>
                  <a:pt x="699739" y="171894"/>
                </a:lnTo>
                <a:lnTo>
                  <a:pt x="652462" y="184350"/>
                </a:lnTo>
                <a:lnTo>
                  <a:pt x="606562" y="197159"/>
                </a:lnTo>
                <a:lnTo>
                  <a:pt x="562071" y="210315"/>
                </a:lnTo>
                <a:lnTo>
                  <a:pt x="519021" y="223808"/>
                </a:lnTo>
                <a:lnTo>
                  <a:pt x="477445" y="237631"/>
                </a:lnTo>
                <a:lnTo>
                  <a:pt x="437373" y="251774"/>
                </a:lnTo>
                <a:lnTo>
                  <a:pt x="398837" y="266230"/>
                </a:lnTo>
                <a:lnTo>
                  <a:pt x="361871" y="280989"/>
                </a:lnTo>
                <a:lnTo>
                  <a:pt x="326505" y="296044"/>
                </a:lnTo>
                <a:lnTo>
                  <a:pt x="260703" y="327007"/>
                </a:lnTo>
                <a:lnTo>
                  <a:pt x="201685" y="359052"/>
                </a:lnTo>
                <a:lnTo>
                  <a:pt x="149709" y="392110"/>
                </a:lnTo>
                <a:lnTo>
                  <a:pt x="105028" y="426115"/>
                </a:lnTo>
                <a:lnTo>
                  <a:pt x="67899" y="461000"/>
                </a:lnTo>
                <a:lnTo>
                  <a:pt x="38576" y="496696"/>
                </a:lnTo>
                <a:lnTo>
                  <a:pt x="17315" y="533138"/>
                </a:lnTo>
                <a:lnTo>
                  <a:pt x="4371" y="570257"/>
                </a:lnTo>
                <a:lnTo>
                  <a:pt x="0" y="607987"/>
                </a:lnTo>
                <a:lnTo>
                  <a:pt x="1098" y="626924"/>
                </a:lnTo>
                <a:lnTo>
                  <a:pt x="9787" y="664358"/>
                </a:lnTo>
                <a:lnTo>
                  <a:pt x="26922" y="701148"/>
                </a:lnTo>
                <a:lnTo>
                  <a:pt x="52245" y="737226"/>
                </a:lnTo>
                <a:lnTo>
                  <a:pt x="85503" y="772526"/>
                </a:lnTo>
                <a:lnTo>
                  <a:pt x="126440" y="806980"/>
                </a:lnTo>
                <a:lnTo>
                  <a:pt x="174801" y="840520"/>
                </a:lnTo>
                <a:lnTo>
                  <a:pt x="230330" y="873080"/>
                </a:lnTo>
                <a:lnTo>
                  <a:pt x="292772" y="904592"/>
                </a:lnTo>
                <a:lnTo>
                  <a:pt x="361871" y="934990"/>
                </a:lnTo>
                <a:lnTo>
                  <a:pt x="398837" y="949749"/>
                </a:lnTo>
                <a:lnTo>
                  <a:pt x="437373" y="964205"/>
                </a:lnTo>
                <a:lnTo>
                  <a:pt x="477445" y="978348"/>
                </a:lnTo>
                <a:lnTo>
                  <a:pt x="519021" y="992170"/>
                </a:lnTo>
                <a:lnTo>
                  <a:pt x="562071" y="1005663"/>
                </a:lnTo>
                <a:lnTo>
                  <a:pt x="606562" y="1018819"/>
                </a:lnTo>
                <a:lnTo>
                  <a:pt x="652462" y="1031628"/>
                </a:lnTo>
                <a:lnTo>
                  <a:pt x="699739" y="1044083"/>
                </a:lnTo>
                <a:lnTo>
                  <a:pt x="748361" y="1056176"/>
                </a:lnTo>
                <a:lnTo>
                  <a:pt x="798297" y="1067897"/>
                </a:lnTo>
                <a:lnTo>
                  <a:pt x="849514" y="1079238"/>
                </a:lnTo>
                <a:lnTo>
                  <a:pt x="901980" y="1090192"/>
                </a:lnTo>
                <a:lnTo>
                  <a:pt x="955664" y="1100748"/>
                </a:lnTo>
                <a:lnTo>
                  <a:pt x="1010534" y="1110901"/>
                </a:lnTo>
                <a:lnTo>
                  <a:pt x="1066558" y="1120639"/>
                </a:lnTo>
                <a:lnTo>
                  <a:pt x="1123703" y="1129956"/>
                </a:lnTo>
                <a:lnTo>
                  <a:pt x="1181939" y="1138843"/>
                </a:lnTo>
                <a:lnTo>
                  <a:pt x="1241232" y="1147292"/>
                </a:lnTo>
                <a:lnTo>
                  <a:pt x="1301552" y="1155294"/>
                </a:lnTo>
                <a:lnTo>
                  <a:pt x="1362866" y="1162840"/>
                </a:lnTo>
                <a:lnTo>
                  <a:pt x="1425142" y="1169923"/>
                </a:lnTo>
                <a:lnTo>
                  <a:pt x="1488349" y="1176533"/>
                </a:lnTo>
                <a:lnTo>
                  <a:pt x="1552454" y="1182663"/>
                </a:lnTo>
                <a:lnTo>
                  <a:pt x="1617425" y="1188304"/>
                </a:lnTo>
                <a:lnTo>
                  <a:pt x="1683231" y="1193448"/>
                </a:lnTo>
                <a:lnTo>
                  <a:pt x="1749840" y="1198086"/>
                </a:lnTo>
                <a:lnTo>
                  <a:pt x="1817220" y="1202210"/>
                </a:lnTo>
                <a:lnTo>
                  <a:pt x="1885339" y="1205811"/>
                </a:lnTo>
                <a:lnTo>
                  <a:pt x="1954164" y="1208881"/>
                </a:lnTo>
                <a:lnTo>
                  <a:pt x="2023665" y="1211412"/>
                </a:lnTo>
                <a:lnTo>
                  <a:pt x="2093809" y="1213395"/>
                </a:lnTo>
                <a:lnTo>
                  <a:pt x="2164564" y="1214822"/>
                </a:lnTo>
                <a:lnTo>
                  <a:pt x="2235898" y="1215684"/>
                </a:lnTo>
                <a:lnTo>
                  <a:pt x="2307780" y="1215974"/>
                </a:lnTo>
                <a:lnTo>
                  <a:pt x="2379662" y="1215684"/>
                </a:lnTo>
                <a:lnTo>
                  <a:pt x="2450996" y="1214822"/>
                </a:lnTo>
                <a:lnTo>
                  <a:pt x="2521751" y="1213395"/>
                </a:lnTo>
                <a:lnTo>
                  <a:pt x="2591895" y="1211412"/>
                </a:lnTo>
                <a:lnTo>
                  <a:pt x="2661396" y="1208881"/>
                </a:lnTo>
                <a:lnTo>
                  <a:pt x="2730221" y="1205811"/>
                </a:lnTo>
                <a:lnTo>
                  <a:pt x="2798340" y="1202210"/>
                </a:lnTo>
                <a:lnTo>
                  <a:pt x="2865720" y="1198086"/>
                </a:lnTo>
                <a:lnTo>
                  <a:pt x="2932329" y="1193448"/>
                </a:lnTo>
                <a:lnTo>
                  <a:pt x="2998135" y="1188304"/>
                </a:lnTo>
                <a:lnTo>
                  <a:pt x="3063106" y="1182663"/>
                </a:lnTo>
                <a:lnTo>
                  <a:pt x="3127211" y="1176533"/>
                </a:lnTo>
                <a:lnTo>
                  <a:pt x="3190418" y="1169923"/>
                </a:lnTo>
                <a:lnTo>
                  <a:pt x="3252694" y="1162840"/>
                </a:lnTo>
                <a:lnTo>
                  <a:pt x="3314008" y="1155294"/>
                </a:lnTo>
                <a:lnTo>
                  <a:pt x="3374328" y="1147292"/>
                </a:lnTo>
                <a:lnTo>
                  <a:pt x="3433621" y="1138843"/>
                </a:lnTo>
                <a:lnTo>
                  <a:pt x="3491857" y="1129956"/>
                </a:lnTo>
                <a:lnTo>
                  <a:pt x="3549002" y="1120639"/>
                </a:lnTo>
                <a:lnTo>
                  <a:pt x="3605026" y="1110901"/>
                </a:lnTo>
                <a:lnTo>
                  <a:pt x="3659896" y="1100748"/>
                </a:lnTo>
                <a:lnTo>
                  <a:pt x="3713580" y="1090192"/>
                </a:lnTo>
                <a:lnTo>
                  <a:pt x="3766046" y="1079238"/>
                </a:lnTo>
                <a:lnTo>
                  <a:pt x="3817263" y="1067897"/>
                </a:lnTo>
                <a:lnTo>
                  <a:pt x="3867199" y="1056176"/>
                </a:lnTo>
                <a:lnTo>
                  <a:pt x="3915821" y="1044083"/>
                </a:lnTo>
                <a:lnTo>
                  <a:pt x="3963098" y="1031628"/>
                </a:lnTo>
                <a:lnTo>
                  <a:pt x="4008998" y="1018819"/>
                </a:lnTo>
                <a:lnTo>
                  <a:pt x="4053489" y="1005663"/>
                </a:lnTo>
                <a:lnTo>
                  <a:pt x="4096539" y="992170"/>
                </a:lnTo>
                <a:lnTo>
                  <a:pt x="4138115" y="978348"/>
                </a:lnTo>
                <a:lnTo>
                  <a:pt x="4178187" y="964205"/>
                </a:lnTo>
                <a:lnTo>
                  <a:pt x="4216723" y="949749"/>
                </a:lnTo>
                <a:lnTo>
                  <a:pt x="4253689" y="934990"/>
                </a:lnTo>
                <a:lnTo>
                  <a:pt x="4289055" y="919935"/>
                </a:lnTo>
                <a:lnTo>
                  <a:pt x="4354857" y="888971"/>
                </a:lnTo>
                <a:lnTo>
                  <a:pt x="4413875" y="856927"/>
                </a:lnTo>
                <a:lnTo>
                  <a:pt x="4465851" y="823868"/>
                </a:lnTo>
                <a:lnTo>
                  <a:pt x="4510532" y="789863"/>
                </a:lnTo>
                <a:lnTo>
                  <a:pt x="4547661" y="754978"/>
                </a:lnTo>
                <a:lnTo>
                  <a:pt x="4576984" y="719280"/>
                </a:lnTo>
                <a:lnTo>
                  <a:pt x="4598245" y="682838"/>
                </a:lnTo>
                <a:lnTo>
                  <a:pt x="4611189" y="645717"/>
                </a:lnTo>
                <a:lnTo>
                  <a:pt x="4615561" y="607987"/>
                </a:lnTo>
                <a:lnTo>
                  <a:pt x="4614462" y="589050"/>
                </a:lnTo>
                <a:lnTo>
                  <a:pt x="4605773" y="551617"/>
                </a:lnTo>
                <a:lnTo>
                  <a:pt x="4588638" y="514828"/>
                </a:lnTo>
                <a:lnTo>
                  <a:pt x="4563315" y="478751"/>
                </a:lnTo>
                <a:lnTo>
                  <a:pt x="4530057" y="443452"/>
                </a:lnTo>
                <a:lnTo>
                  <a:pt x="4489120" y="408998"/>
                </a:lnTo>
                <a:lnTo>
                  <a:pt x="4440759" y="375458"/>
                </a:lnTo>
                <a:lnTo>
                  <a:pt x="4385230" y="342899"/>
                </a:lnTo>
                <a:lnTo>
                  <a:pt x="4322788" y="311386"/>
                </a:lnTo>
                <a:lnTo>
                  <a:pt x="4253689" y="280989"/>
                </a:lnTo>
                <a:lnTo>
                  <a:pt x="4216723" y="266230"/>
                </a:lnTo>
                <a:lnTo>
                  <a:pt x="4178187" y="251774"/>
                </a:lnTo>
                <a:lnTo>
                  <a:pt x="4138115" y="237631"/>
                </a:lnTo>
                <a:lnTo>
                  <a:pt x="4096539" y="223808"/>
                </a:lnTo>
                <a:lnTo>
                  <a:pt x="4053489" y="210315"/>
                </a:lnTo>
                <a:lnTo>
                  <a:pt x="4008998" y="197159"/>
                </a:lnTo>
                <a:lnTo>
                  <a:pt x="3963098" y="184350"/>
                </a:lnTo>
                <a:lnTo>
                  <a:pt x="3915821" y="171894"/>
                </a:lnTo>
                <a:lnTo>
                  <a:pt x="3867199" y="159802"/>
                </a:lnTo>
                <a:lnTo>
                  <a:pt x="3817263" y="148081"/>
                </a:lnTo>
                <a:lnTo>
                  <a:pt x="3766046" y="136739"/>
                </a:lnTo>
                <a:lnTo>
                  <a:pt x="3713580" y="125786"/>
                </a:lnTo>
                <a:lnTo>
                  <a:pt x="3659896" y="115228"/>
                </a:lnTo>
                <a:lnTo>
                  <a:pt x="3605026" y="105076"/>
                </a:lnTo>
                <a:lnTo>
                  <a:pt x="3549002" y="95337"/>
                </a:lnTo>
                <a:lnTo>
                  <a:pt x="3491857" y="86020"/>
                </a:lnTo>
                <a:lnTo>
                  <a:pt x="3433621" y="77132"/>
                </a:lnTo>
                <a:lnTo>
                  <a:pt x="3374328" y="68684"/>
                </a:lnTo>
                <a:lnTo>
                  <a:pt x="3314008" y="60682"/>
                </a:lnTo>
                <a:lnTo>
                  <a:pt x="3252694" y="53135"/>
                </a:lnTo>
                <a:lnTo>
                  <a:pt x="3190418" y="46052"/>
                </a:lnTo>
                <a:lnTo>
                  <a:pt x="3127211" y="39442"/>
                </a:lnTo>
                <a:lnTo>
                  <a:pt x="3063106" y="33311"/>
                </a:lnTo>
                <a:lnTo>
                  <a:pt x="2998135" y="27670"/>
                </a:lnTo>
                <a:lnTo>
                  <a:pt x="2932329" y="22526"/>
                </a:lnTo>
                <a:lnTo>
                  <a:pt x="2865720" y="17888"/>
                </a:lnTo>
                <a:lnTo>
                  <a:pt x="2798340" y="13764"/>
                </a:lnTo>
                <a:lnTo>
                  <a:pt x="2730221" y="10163"/>
                </a:lnTo>
                <a:lnTo>
                  <a:pt x="2661396" y="7092"/>
                </a:lnTo>
                <a:lnTo>
                  <a:pt x="2591895" y="4561"/>
                </a:lnTo>
                <a:lnTo>
                  <a:pt x="2521751" y="2578"/>
                </a:lnTo>
                <a:lnTo>
                  <a:pt x="2450996" y="1151"/>
                </a:lnTo>
                <a:lnTo>
                  <a:pt x="2379662" y="289"/>
                </a:lnTo>
                <a:lnTo>
                  <a:pt x="2307780" y="0"/>
                </a:lnTo>
                <a:close/>
              </a:path>
            </a:pathLst>
          </a:custGeom>
          <a:solidFill>
            <a:srgbClr val="008F89">
              <a:alpha val="33998"/>
            </a:srgbClr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E1F0EC13-C864-48B0-945B-8EEC1DD5D6CF}"/>
              </a:ext>
            </a:extLst>
          </p:cNvPr>
          <p:cNvSpPr txBox="1"/>
          <p:nvPr/>
        </p:nvSpPr>
        <p:spPr>
          <a:xfrm>
            <a:off x="7280417" y="168268"/>
            <a:ext cx="2523393" cy="292198"/>
          </a:xfrm>
          <a:prstGeom prst="rect">
            <a:avLst/>
          </a:prstGeom>
        </p:spPr>
        <p:txBody>
          <a:bodyPr vert="horz" wrap="square" lIns="0" tIns="16258" rIns="0" bIns="0" rtlCol="0">
            <a:spAutoFit/>
          </a:bodyPr>
          <a:lstStyle/>
          <a:p>
            <a:pPr marL="16257">
              <a:spcBef>
                <a:spcPts val="128"/>
              </a:spcBef>
            </a:pPr>
            <a:r>
              <a:rPr lang="en-ID" sz="1792" b="1" spc="-13" dirty="0" err="1">
                <a:solidFill>
                  <a:srgbClr val="231F20"/>
                </a:solidFill>
                <a:latin typeface="Segoe UI"/>
                <a:cs typeface="Segoe UI"/>
              </a:rPr>
              <a:t>Sekretaris</a:t>
            </a:r>
            <a:r>
              <a:rPr lang="en-ID" sz="1792" b="1" spc="-13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792" b="1" spc="-6" dirty="0" err="1">
                <a:solidFill>
                  <a:srgbClr val="231F20"/>
                </a:solidFill>
                <a:latin typeface="Segoe UI"/>
                <a:cs typeface="Segoe UI"/>
              </a:rPr>
              <a:t>Kelurahan</a:t>
            </a:r>
            <a:endParaRPr lang="en-ID" sz="1792" dirty="0">
              <a:latin typeface="Segoe UI"/>
              <a:cs typeface="Segoe U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CD7DC983-0C9F-47E1-A5F8-76534DC08C3E}"/>
              </a:ext>
            </a:extLst>
          </p:cNvPr>
          <p:cNvSpPr txBox="1"/>
          <p:nvPr/>
        </p:nvSpPr>
        <p:spPr>
          <a:xfrm>
            <a:off x="3614019" y="-15391"/>
            <a:ext cx="2306949" cy="292198"/>
          </a:xfrm>
          <a:prstGeom prst="rect">
            <a:avLst/>
          </a:prstGeom>
        </p:spPr>
        <p:txBody>
          <a:bodyPr vert="horz" wrap="square" lIns="0" tIns="16258" rIns="0" bIns="0" rtlCol="0">
            <a:spAutoFit/>
          </a:bodyPr>
          <a:lstStyle/>
          <a:p>
            <a:pPr marL="16257" algn="ctr">
              <a:spcBef>
                <a:spcPts val="128"/>
              </a:spcBef>
            </a:pPr>
            <a:r>
              <a:rPr lang="en-US" sz="1792" b="1" spc="-13" dirty="0" err="1">
                <a:solidFill>
                  <a:srgbClr val="231F20"/>
                </a:solidFill>
                <a:latin typeface="Segoe UI"/>
                <a:cs typeface="Segoe UI"/>
              </a:rPr>
              <a:t>Lurah</a:t>
            </a:r>
            <a:endParaRPr sz="1792" dirty="0">
              <a:latin typeface="Segoe UI"/>
              <a:cs typeface="Segoe UI"/>
            </a:endParaRPr>
          </a:p>
        </p:txBody>
      </p:sp>
      <p:pic>
        <p:nvPicPr>
          <p:cNvPr id="33" name="object 19">
            <a:extLst>
              <a:ext uri="{FF2B5EF4-FFF2-40B4-BE49-F238E27FC236}">
                <a16:creationId xmlns:a16="http://schemas.microsoft.com/office/drawing/2014/main" id="{B1756FCF-F8CB-4830-9898-B22189EA995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0926" y="1893223"/>
            <a:ext cx="4162703" cy="4691391"/>
          </a:xfrm>
          <a:prstGeom prst="rect">
            <a:avLst/>
          </a:prstGeom>
        </p:spPr>
      </p:pic>
      <p:sp>
        <p:nvSpPr>
          <p:cNvPr id="34" name="object 20">
            <a:extLst>
              <a:ext uri="{FF2B5EF4-FFF2-40B4-BE49-F238E27FC236}">
                <a16:creationId xmlns:a16="http://schemas.microsoft.com/office/drawing/2014/main" id="{46705527-F74F-4684-BD6B-ED2825DEEE39}"/>
              </a:ext>
            </a:extLst>
          </p:cNvPr>
          <p:cNvSpPr/>
          <p:nvPr/>
        </p:nvSpPr>
        <p:spPr>
          <a:xfrm>
            <a:off x="2716496" y="2431147"/>
            <a:ext cx="900868" cy="1311846"/>
          </a:xfrm>
          <a:custGeom>
            <a:avLst/>
            <a:gdLst/>
            <a:ahLst/>
            <a:cxnLst/>
            <a:rect l="l" t="t" r="r" b="b"/>
            <a:pathLst>
              <a:path w="239394" h="879475">
                <a:moveTo>
                  <a:pt x="239140" y="879233"/>
                </a:moveTo>
                <a:lnTo>
                  <a:pt x="0" y="640092"/>
                </a:lnTo>
                <a:lnTo>
                  <a:pt x="0" y="0"/>
                </a:lnTo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F34A4DDA-81B1-4A16-AEC2-291137E91C9B}"/>
              </a:ext>
            </a:extLst>
          </p:cNvPr>
          <p:cNvSpPr/>
          <p:nvPr/>
        </p:nvSpPr>
        <p:spPr>
          <a:xfrm>
            <a:off x="3687499" y="3571051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964710E4-5A8C-41A9-A600-5C165CC3DEDA}"/>
              </a:ext>
            </a:extLst>
          </p:cNvPr>
          <p:cNvSpPr/>
          <p:nvPr/>
        </p:nvSpPr>
        <p:spPr>
          <a:xfrm flipH="1">
            <a:off x="2709304" y="2326877"/>
            <a:ext cx="48899" cy="68703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 dirty="0"/>
          </a:p>
        </p:txBody>
      </p:sp>
      <p:sp>
        <p:nvSpPr>
          <p:cNvPr id="43" name="object 23">
            <a:extLst>
              <a:ext uri="{FF2B5EF4-FFF2-40B4-BE49-F238E27FC236}">
                <a16:creationId xmlns:a16="http://schemas.microsoft.com/office/drawing/2014/main" id="{A8648EF1-53B0-4EF1-93BA-3921E6B01581}"/>
              </a:ext>
            </a:extLst>
          </p:cNvPr>
          <p:cNvSpPr/>
          <p:nvPr/>
        </p:nvSpPr>
        <p:spPr>
          <a:xfrm rot="8096264">
            <a:off x="2280622" y="3632774"/>
            <a:ext cx="387890" cy="1983634"/>
          </a:xfrm>
          <a:custGeom>
            <a:avLst/>
            <a:gdLst/>
            <a:ahLst/>
            <a:cxnLst/>
            <a:rect l="l" t="t" r="r" b="b"/>
            <a:pathLst>
              <a:path w="333375" h="1878329">
                <a:moveTo>
                  <a:pt x="333070" y="1878228"/>
                </a:moveTo>
                <a:lnTo>
                  <a:pt x="333070" y="361073"/>
                </a:lnTo>
                <a:lnTo>
                  <a:pt x="0" y="0"/>
                </a:lnTo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44" name="object 24">
            <a:extLst>
              <a:ext uri="{FF2B5EF4-FFF2-40B4-BE49-F238E27FC236}">
                <a16:creationId xmlns:a16="http://schemas.microsoft.com/office/drawing/2014/main" id="{40CC29FA-9AAF-4A89-BF11-E98948B60723}"/>
              </a:ext>
            </a:extLst>
          </p:cNvPr>
          <p:cNvSpPr/>
          <p:nvPr/>
        </p:nvSpPr>
        <p:spPr>
          <a:xfrm>
            <a:off x="4618262" y="3562338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46" name="object 26">
            <a:extLst>
              <a:ext uri="{FF2B5EF4-FFF2-40B4-BE49-F238E27FC236}">
                <a16:creationId xmlns:a16="http://schemas.microsoft.com/office/drawing/2014/main" id="{E25916D4-2B00-4B15-AE9D-48D821C4A87E}"/>
              </a:ext>
            </a:extLst>
          </p:cNvPr>
          <p:cNvSpPr/>
          <p:nvPr/>
        </p:nvSpPr>
        <p:spPr>
          <a:xfrm>
            <a:off x="5529326" y="1740800"/>
            <a:ext cx="45719" cy="1194127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1584071"/>
                </a:moveTo>
                <a:lnTo>
                  <a:pt x="0" y="0"/>
                </a:lnTo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47" name="object 27">
            <a:extLst>
              <a:ext uri="{FF2B5EF4-FFF2-40B4-BE49-F238E27FC236}">
                <a16:creationId xmlns:a16="http://schemas.microsoft.com/office/drawing/2014/main" id="{FB773AB2-CF21-49CC-BF05-529BCE0F4503}"/>
              </a:ext>
            </a:extLst>
          </p:cNvPr>
          <p:cNvSpPr/>
          <p:nvPr/>
        </p:nvSpPr>
        <p:spPr>
          <a:xfrm>
            <a:off x="5545496" y="2907682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48" name="object 28">
            <a:extLst>
              <a:ext uri="{FF2B5EF4-FFF2-40B4-BE49-F238E27FC236}">
                <a16:creationId xmlns:a16="http://schemas.microsoft.com/office/drawing/2014/main" id="{A808A4C7-D4B6-4357-B9A8-343335C7AFFA}"/>
              </a:ext>
            </a:extLst>
          </p:cNvPr>
          <p:cNvSpPr/>
          <p:nvPr/>
        </p:nvSpPr>
        <p:spPr>
          <a:xfrm>
            <a:off x="5507396" y="1712936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0" name="object 30">
            <a:extLst>
              <a:ext uri="{FF2B5EF4-FFF2-40B4-BE49-F238E27FC236}">
                <a16:creationId xmlns:a16="http://schemas.microsoft.com/office/drawing/2014/main" id="{6E272620-AD8D-4616-9361-1F554B0A2082}"/>
              </a:ext>
            </a:extLst>
          </p:cNvPr>
          <p:cNvSpPr/>
          <p:nvPr/>
        </p:nvSpPr>
        <p:spPr>
          <a:xfrm>
            <a:off x="6446065" y="2840784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2" name="object 32">
            <a:extLst>
              <a:ext uri="{FF2B5EF4-FFF2-40B4-BE49-F238E27FC236}">
                <a16:creationId xmlns:a16="http://schemas.microsoft.com/office/drawing/2014/main" id="{A8811B66-F0CE-4DEB-9CF7-7449BB4BEF83}"/>
              </a:ext>
            </a:extLst>
          </p:cNvPr>
          <p:cNvSpPr/>
          <p:nvPr/>
        </p:nvSpPr>
        <p:spPr>
          <a:xfrm>
            <a:off x="6961151" y="1154896"/>
            <a:ext cx="368681" cy="2592706"/>
          </a:xfrm>
          <a:custGeom>
            <a:avLst/>
            <a:gdLst/>
            <a:ahLst/>
            <a:cxnLst/>
            <a:rect l="l" t="t" r="r" b="b"/>
            <a:pathLst>
              <a:path w="316864" h="2441575">
                <a:moveTo>
                  <a:pt x="0" y="2441016"/>
                </a:moveTo>
                <a:lnTo>
                  <a:pt x="0" y="332016"/>
                </a:lnTo>
                <a:lnTo>
                  <a:pt x="316293" y="0"/>
                </a:lnTo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3" name="object 33">
            <a:extLst>
              <a:ext uri="{FF2B5EF4-FFF2-40B4-BE49-F238E27FC236}">
                <a16:creationId xmlns:a16="http://schemas.microsoft.com/office/drawing/2014/main" id="{4702BEA9-AB52-4126-8F5B-ECA84369FB4D}"/>
              </a:ext>
            </a:extLst>
          </p:cNvPr>
          <p:cNvSpPr/>
          <p:nvPr/>
        </p:nvSpPr>
        <p:spPr>
          <a:xfrm>
            <a:off x="6931598" y="3720036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4" name="object 34">
            <a:extLst>
              <a:ext uri="{FF2B5EF4-FFF2-40B4-BE49-F238E27FC236}">
                <a16:creationId xmlns:a16="http://schemas.microsoft.com/office/drawing/2014/main" id="{0C2DA572-A9F3-42AF-9B01-D4E31F4E4ACA}"/>
              </a:ext>
            </a:extLst>
          </p:cNvPr>
          <p:cNvSpPr/>
          <p:nvPr/>
        </p:nvSpPr>
        <p:spPr>
          <a:xfrm>
            <a:off x="7319995" y="1108390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6" name="object 36">
            <a:extLst>
              <a:ext uri="{FF2B5EF4-FFF2-40B4-BE49-F238E27FC236}">
                <a16:creationId xmlns:a16="http://schemas.microsoft.com/office/drawing/2014/main" id="{4FFDAFB5-78B2-4ECA-BDE3-98D165B84836}"/>
              </a:ext>
            </a:extLst>
          </p:cNvPr>
          <p:cNvSpPr/>
          <p:nvPr/>
        </p:nvSpPr>
        <p:spPr>
          <a:xfrm>
            <a:off x="4959079" y="3557565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8" name="object 38">
            <a:extLst>
              <a:ext uri="{FF2B5EF4-FFF2-40B4-BE49-F238E27FC236}">
                <a16:creationId xmlns:a16="http://schemas.microsoft.com/office/drawing/2014/main" id="{AAABDC84-2EDA-4DD2-B854-46D57EFCEABF}"/>
              </a:ext>
            </a:extLst>
          </p:cNvPr>
          <p:cNvSpPr/>
          <p:nvPr/>
        </p:nvSpPr>
        <p:spPr>
          <a:xfrm>
            <a:off x="7533394" y="3337701"/>
            <a:ext cx="819374" cy="1035060"/>
          </a:xfrm>
          <a:custGeom>
            <a:avLst/>
            <a:gdLst/>
            <a:ahLst/>
            <a:cxnLst/>
            <a:rect l="l" t="t" r="r" b="b"/>
            <a:pathLst>
              <a:path w="704214" h="974725">
                <a:moveTo>
                  <a:pt x="0" y="974153"/>
                </a:moveTo>
                <a:lnTo>
                  <a:pt x="703605" y="270548"/>
                </a:lnTo>
                <a:lnTo>
                  <a:pt x="703605" y="0"/>
                </a:lnTo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59" name="object 39">
            <a:extLst>
              <a:ext uri="{FF2B5EF4-FFF2-40B4-BE49-F238E27FC236}">
                <a16:creationId xmlns:a16="http://schemas.microsoft.com/office/drawing/2014/main" id="{0764B192-629B-4987-AC5F-EFF3941911E0}"/>
              </a:ext>
            </a:extLst>
          </p:cNvPr>
          <p:cNvSpPr/>
          <p:nvPr/>
        </p:nvSpPr>
        <p:spPr>
          <a:xfrm>
            <a:off x="7503844" y="4345178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15510" y="1995"/>
                </a:lnTo>
                <a:lnTo>
                  <a:pt x="7437" y="7437"/>
                </a:lnTo>
                <a:lnTo>
                  <a:pt x="1995" y="15510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0"/>
                </a:lnTo>
                <a:lnTo>
                  <a:pt x="43362" y="7437"/>
                </a:lnTo>
                <a:lnTo>
                  <a:pt x="35289" y="1995"/>
                </a:lnTo>
                <a:lnTo>
                  <a:pt x="25400" y="0"/>
                </a:lnTo>
                <a:close/>
              </a:path>
            </a:pathLst>
          </a:custGeom>
          <a:solidFill>
            <a:srgbClr val="036264"/>
          </a:solidFill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60" name="object 40">
            <a:extLst>
              <a:ext uri="{FF2B5EF4-FFF2-40B4-BE49-F238E27FC236}">
                <a16:creationId xmlns:a16="http://schemas.microsoft.com/office/drawing/2014/main" id="{3A203339-A427-4388-87E5-C9152B1E52FE}"/>
              </a:ext>
            </a:extLst>
          </p:cNvPr>
          <p:cNvSpPr/>
          <p:nvPr/>
        </p:nvSpPr>
        <p:spPr>
          <a:xfrm>
            <a:off x="8322502" y="3283752"/>
            <a:ext cx="59107" cy="53944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A0875A1-2BC8-448E-9BC9-4C1684D3C59C}"/>
              </a:ext>
            </a:extLst>
          </p:cNvPr>
          <p:cNvSpPr txBox="1"/>
          <p:nvPr/>
        </p:nvSpPr>
        <p:spPr>
          <a:xfrm>
            <a:off x="3295832" y="273053"/>
            <a:ext cx="3622654" cy="151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131" marR="112891" indent="-232231">
              <a:buChar char="•"/>
              <a:tabLst>
                <a:tab pos="244486" algn="l"/>
                <a:tab pos="245131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Komitmen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dalam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sistem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pengelolaan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data.</a:t>
            </a:r>
          </a:p>
          <a:p>
            <a:pPr marL="245131" marR="112891" indent="-232231">
              <a:buChar char="•"/>
              <a:tabLst>
                <a:tab pos="244486" algn="l"/>
                <a:tab pos="245131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Berkoordinasi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dengan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semua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perangkat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kelurahan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terkait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.</a:t>
            </a:r>
          </a:p>
          <a:p>
            <a:pPr marL="245131" marR="112891" indent="-232231">
              <a:buChar char="•"/>
              <a:tabLst>
                <a:tab pos="244486" algn="l"/>
                <a:tab pos="245131" algn="l"/>
              </a:tabLst>
            </a:pPr>
            <a:r>
              <a:rPr lang="fi-FI" sz="1536" spc="-6" dirty="0">
                <a:solidFill>
                  <a:srgbClr val="231F20"/>
                </a:solidFill>
                <a:latin typeface="Segoe UI"/>
                <a:cs typeface="Segoe UI"/>
              </a:rPr>
              <a:t>Menyosialisasikan kesadaran cinta data pada masyarakat.</a:t>
            </a:r>
            <a:endParaRPr lang="en-ID" sz="1536" spc="-6" dirty="0">
              <a:solidFill>
                <a:srgbClr val="231F20"/>
              </a:solidFill>
              <a:latin typeface="Segoe UI"/>
              <a:cs typeface="Segoe U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C25604-7CB3-4837-97C8-FCE86B78B3E0}"/>
              </a:ext>
            </a:extLst>
          </p:cNvPr>
          <p:cNvSpPr txBox="1"/>
          <p:nvPr/>
        </p:nvSpPr>
        <p:spPr>
          <a:xfrm>
            <a:off x="7533394" y="470329"/>
            <a:ext cx="2468801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131" marR="112891" indent="-232231">
              <a:spcBef>
                <a:spcPts val="609"/>
              </a:spcBef>
              <a:spcAft>
                <a:spcPts val="609"/>
              </a:spcAft>
              <a:buChar char="•"/>
              <a:tabLst>
                <a:tab pos="244486" algn="l"/>
                <a:tab pos="245131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Menyiapkan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sarana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&amp;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prasarana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.</a:t>
            </a:r>
          </a:p>
          <a:p>
            <a:pPr marL="245131" marR="112891" indent="-232231">
              <a:spcBef>
                <a:spcPts val="609"/>
              </a:spcBef>
              <a:spcAft>
                <a:spcPts val="609"/>
              </a:spcAft>
              <a:buChar char="•"/>
              <a:tabLst>
                <a:tab pos="244486" algn="l"/>
                <a:tab pos="245131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Koordinator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teknis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&amp;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administratif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di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tingkat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kelurahan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65" name="object 14">
            <a:extLst>
              <a:ext uri="{FF2B5EF4-FFF2-40B4-BE49-F238E27FC236}">
                <a16:creationId xmlns:a16="http://schemas.microsoft.com/office/drawing/2014/main" id="{149EDE63-E589-4E88-9DE6-A116FD5DF2B8}"/>
              </a:ext>
            </a:extLst>
          </p:cNvPr>
          <p:cNvSpPr txBox="1"/>
          <p:nvPr/>
        </p:nvSpPr>
        <p:spPr>
          <a:xfrm>
            <a:off x="8286752" y="2179595"/>
            <a:ext cx="2965332" cy="567978"/>
          </a:xfrm>
          <a:prstGeom prst="rect">
            <a:avLst/>
          </a:prstGeom>
        </p:spPr>
        <p:txBody>
          <a:bodyPr vert="horz" wrap="square" lIns="0" tIns="16258" rIns="0" bIns="0" rtlCol="0">
            <a:spAutoFit/>
          </a:bodyPr>
          <a:lstStyle/>
          <a:p>
            <a:pPr marL="16257">
              <a:spcBef>
                <a:spcPts val="128"/>
              </a:spcBef>
            </a:pPr>
            <a:r>
              <a:rPr lang="en-ID" sz="1792" b="1" spc="-13" dirty="0" err="1">
                <a:solidFill>
                  <a:srgbClr val="231F20"/>
                </a:solidFill>
                <a:latin typeface="Segoe UI"/>
                <a:cs typeface="Segoe UI"/>
              </a:rPr>
              <a:t>Perangkat</a:t>
            </a:r>
            <a:r>
              <a:rPr lang="en-ID" sz="1792" b="1" spc="-13" dirty="0">
                <a:solidFill>
                  <a:srgbClr val="231F20"/>
                </a:solidFill>
                <a:latin typeface="Segoe UI"/>
                <a:cs typeface="Segoe UI"/>
              </a:rPr>
              <a:t>/Admin </a:t>
            </a:r>
            <a:r>
              <a:rPr lang="en-ID" sz="1792" b="1" spc="-6" dirty="0" err="1">
                <a:solidFill>
                  <a:srgbClr val="231F20"/>
                </a:solidFill>
                <a:latin typeface="Segoe UI"/>
                <a:cs typeface="Segoe UI"/>
              </a:rPr>
              <a:t>Kelurahan</a:t>
            </a:r>
            <a:r>
              <a:rPr lang="en-ID" sz="1792" b="1" spc="-6" dirty="0">
                <a:solidFill>
                  <a:srgbClr val="231F20"/>
                </a:solidFill>
                <a:latin typeface="Segoe UI"/>
                <a:cs typeface="Segoe UI"/>
              </a:rPr>
              <a:t> dan </a:t>
            </a:r>
            <a:r>
              <a:rPr lang="en-ID" sz="1792" b="1" spc="-6" dirty="0" err="1">
                <a:solidFill>
                  <a:srgbClr val="231F20"/>
                </a:solidFill>
                <a:latin typeface="Segoe UI"/>
                <a:cs typeface="Segoe UI"/>
              </a:rPr>
              <a:t>Kecamatan</a:t>
            </a:r>
            <a:endParaRPr lang="en-ID" sz="1792" dirty="0">
              <a:latin typeface="Segoe UI"/>
              <a:cs typeface="Segoe UI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70E091-5C6E-4DC5-ACEB-62CB77123461}"/>
              </a:ext>
            </a:extLst>
          </p:cNvPr>
          <p:cNvSpPr txBox="1"/>
          <p:nvPr/>
        </p:nvSpPr>
        <p:spPr>
          <a:xfrm>
            <a:off x="8424814" y="2795699"/>
            <a:ext cx="2933754" cy="1427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5131" marR="263192" indent="-232231">
              <a:spcBef>
                <a:spcPts val="609"/>
              </a:spcBef>
              <a:spcAft>
                <a:spcPts val="609"/>
              </a:spcAft>
              <a:buChar char="•"/>
              <a:tabLst>
                <a:tab pos="244486" algn="l"/>
                <a:tab pos="245131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Koordinator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update data yang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ada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di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kelurahan</a:t>
            </a:r>
            <a:endParaRPr lang="en-ID" sz="1536" spc="-6" dirty="0">
              <a:solidFill>
                <a:srgbClr val="231F20"/>
              </a:solidFill>
              <a:latin typeface="Segoe UI"/>
              <a:cs typeface="Segoe UI"/>
            </a:endParaRPr>
          </a:p>
          <a:p>
            <a:pPr marL="245131" marR="263192" indent="-232231">
              <a:spcBef>
                <a:spcPts val="609"/>
              </a:spcBef>
              <a:spcAft>
                <a:spcPts val="609"/>
              </a:spcAft>
              <a:buChar char="•"/>
              <a:tabLst>
                <a:tab pos="244486" algn="l"/>
                <a:tab pos="245131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Membantu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BPS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dalam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menginventarisir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data yang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ada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68" name="object 17">
            <a:extLst>
              <a:ext uri="{FF2B5EF4-FFF2-40B4-BE49-F238E27FC236}">
                <a16:creationId xmlns:a16="http://schemas.microsoft.com/office/drawing/2014/main" id="{3FAAC707-1CE6-456B-8B0C-516AC3BC2062}"/>
              </a:ext>
            </a:extLst>
          </p:cNvPr>
          <p:cNvSpPr txBox="1"/>
          <p:nvPr/>
        </p:nvSpPr>
        <p:spPr>
          <a:xfrm>
            <a:off x="463170" y="3480287"/>
            <a:ext cx="2681640" cy="722067"/>
          </a:xfrm>
          <a:prstGeom prst="rect">
            <a:avLst/>
          </a:prstGeom>
        </p:spPr>
        <p:txBody>
          <a:bodyPr vert="horz" wrap="square" lIns="0" tIns="12901" rIns="0" bIns="0" rtlCol="0">
            <a:spAutoFit/>
          </a:bodyPr>
          <a:lstStyle/>
          <a:p>
            <a:pPr marL="16187" marR="160258" defTabSz="1165539">
              <a:buClr>
                <a:srgbClr val="FFFFFF"/>
              </a:buClr>
              <a:tabLst>
                <a:tab pos="306766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Sebagai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agen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utama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sosialisasi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sadar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dan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cinta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statistik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.</a:t>
            </a:r>
          </a:p>
        </p:txBody>
      </p:sp>
      <p:sp>
        <p:nvSpPr>
          <p:cNvPr id="69" name="object 15">
            <a:extLst>
              <a:ext uri="{FF2B5EF4-FFF2-40B4-BE49-F238E27FC236}">
                <a16:creationId xmlns:a16="http://schemas.microsoft.com/office/drawing/2014/main" id="{89FE1190-63DC-4E4C-92B5-1BE10CD3AEC8}"/>
              </a:ext>
            </a:extLst>
          </p:cNvPr>
          <p:cNvSpPr txBox="1"/>
          <p:nvPr/>
        </p:nvSpPr>
        <p:spPr>
          <a:xfrm>
            <a:off x="454947" y="3126701"/>
            <a:ext cx="2306949" cy="292198"/>
          </a:xfrm>
          <a:prstGeom prst="rect">
            <a:avLst/>
          </a:prstGeom>
        </p:spPr>
        <p:txBody>
          <a:bodyPr vert="horz" wrap="square" lIns="0" tIns="16258" rIns="0" bIns="0" rtlCol="0">
            <a:spAutoFit/>
          </a:bodyPr>
          <a:lstStyle/>
          <a:p>
            <a:pPr marL="16257">
              <a:spcBef>
                <a:spcPts val="128"/>
              </a:spcBef>
            </a:pPr>
            <a:r>
              <a:rPr lang="en-US" sz="1792" b="1" spc="-13" dirty="0" err="1">
                <a:solidFill>
                  <a:srgbClr val="231F20"/>
                </a:solidFill>
                <a:latin typeface="Segoe UI"/>
                <a:cs typeface="Segoe UI"/>
              </a:rPr>
              <a:t>Agen</a:t>
            </a:r>
            <a:r>
              <a:rPr lang="en-US" sz="1792" b="1" spc="-13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US" sz="1792" b="1" spc="-13" dirty="0" err="1">
                <a:solidFill>
                  <a:srgbClr val="231F20"/>
                </a:solidFill>
                <a:latin typeface="Segoe UI"/>
                <a:cs typeface="Segoe UI"/>
              </a:rPr>
              <a:t>Statistik</a:t>
            </a:r>
            <a:endParaRPr sz="1792" dirty="0">
              <a:latin typeface="Segoe UI"/>
              <a:cs typeface="Segoe UI"/>
            </a:endParaRPr>
          </a:p>
        </p:txBody>
      </p:sp>
      <p:sp>
        <p:nvSpPr>
          <p:cNvPr id="73" name="object 15">
            <a:extLst>
              <a:ext uri="{FF2B5EF4-FFF2-40B4-BE49-F238E27FC236}">
                <a16:creationId xmlns:a16="http://schemas.microsoft.com/office/drawing/2014/main" id="{55ED5CC4-4DC3-4FE1-A212-0A7DB718C065}"/>
              </a:ext>
            </a:extLst>
          </p:cNvPr>
          <p:cNvSpPr txBox="1"/>
          <p:nvPr/>
        </p:nvSpPr>
        <p:spPr>
          <a:xfrm>
            <a:off x="436656" y="1765514"/>
            <a:ext cx="2306949" cy="292198"/>
          </a:xfrm>
          <a:prstGeom prst="rect">
            <a:avLst/>
          </a:prstGeom>
        </p:spPr>
        <p:txBody>
          <a:bodyPr vert="horz" wrap="square" lIns="0" tIns="16258" rIns="0" bIns="0" rtlCol="0">
            <a:spAutoFit/>
          </a:bodyPr>
          <a:lstStyle/>
          <a:p>
            <a:pPr marL="16257">
              <a:spcBef>
                <a:spcPts val="128"/>
              </a:spcBef>
            </a:pPr>
            <a:r>
              <a:rPr lang="en-US" sz="1792" b="1" spc="-13" dirty="0" err="1">
                <a:solidFill>
                  <a:srgbClr val="231F20"/>
                </a:solidFill>
                <a:latin typeface="Segoe UI"/>
                <a:cs typeface="Segoe UI"/>
              </a:rPr>
              <a:t>Ketua</a:t>
            </a:r>
            <a:r>
              <a:rPr lang="en-US" sz="1792" b="1" spc="-13" dirty="0">
                <a:solidFill>
                  <a:srgbClr val="231F20"/>
                </a:solidFill>
                <a:latin typeface="Segoe UI"/>
                <a:cs typeface="Segoe UI"/>
              </a:rPr>
              <a:t> RT/RW</a:t>
            </a:r>
            <a:endParaRPr sz="1792" dirty="0">
              <a:latin typeface="Segoe UI"/>
              <a:cs typeface="Segoe U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D2DC830-7721-4B21-AD49-3F47F6061085}"/>
              </a:ext>
            </a:extLst>
          </p:cNvPr>
          <p:cNvSpPr txBox="1"/>
          <p:nvPr/>
        </p:nvSpPr>
        <p:spPr>
          <a:xfrm>
            <a:off x="358077" y="2055591"/>
            <a:ext cx="3398479" cy="565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187" marR="320520" defTabSz="1165539">
              <a:buClr>
                <a:srgbClr val="FFFFFF"/>
              </a:buClr>
              <a:tabLst>
                <a:tab pos="306766" algn="l"/>
              </a:tabLst>
            </a:pP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Koordinator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teknis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&amp;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administratif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di </a:t>
            </a:r>
            <a:r>
              <a:rPr lang="en-ID" sz="1536" spc="-6" dirty="0" err="1">
                <a:solidFill>
                  <a:srgbClr val="231F20"/>
                </a:solidFill>
                <a:latin typeface="Segoe UI"/>
                <a:cs typeface="Segoe UI"/>
              </a:rPr>
              <a:t>tingkat</a:t>
            </a:r>
            <a:r>
              <a:rPr lang="en-ID" sz="1536" spc="-6" dirty="0">
                <a:solidFill>
                  <a:srgbClr val="231F20"/>
                </a:solidFill>
                <a:latin typeface="Segoe UI"/>
                <a:cs typeface="Segoe UI"/>
              </a:rPr>
              <a:t> RT/RW</a:t>
            </a:r>
          </a:p>
        </p:txBody>
      </p:sp>
      <p:sp>
        <p:nvSpPr>
          <p:cNvPr id="36" name="Rectangle: Top Corners Rounded 2">
            <a:extLst>
              <a:ext uri="{FF2B5EF4-FFF2-40B4-BE49-F238E27FC236}">
                <a16:creationId xmlns:a16="http://schemas.microsoft.com/office/drawing/2014/main" id="{F764B77B-69B9-403F-97D8-169F8C357D3C}"/>
              </a:ext>
            </a:extLst>
          </p:cNvPr>
          <p:cNvSpPr/>
          <p:nvPr/>
        </p:nvSpPr>
        <p:spPr>
          <a:xfrm rot="16200000">
            <a:off x="5157931" y="376512"/>
            <a:ext cx="1092305" cy="11631741"/>
          </a:xfrm>
          <a:prstGeom prst="round2SameRect">
            <a:avLst>
              <a:gd name="adj1" fmla="val 29254"/>
              <a:gd name="adj2" fmla="val 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8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-94860" y="5157958"/>
            <a:ext cx="1646042" cy="1628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A31D0-9F3C-40B8-9847-85E661F1B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88" y="5639962"/>
            <a:ext cx="8377457" cy="596779"/>
          </a:xfrm>
        </p:spPr>
        <p:txBody>
          <a:bodyPr>
            <a:noAutofit/>
          </a:bodyPr>
          <a:lstStyle/>
          <a:p>
            <a:r>
              <a:rPr lang="en-ID" sz="3600" b="1" spc="-106" dirty="0">
                <a:solidFill>
                  <a:schemeClr val="bg1"/>
                </a:solidFill>
                <a:latin typeface="Verdana"/>
              </a:rPr>
              <a:t>4. SIAPA SAJA YANG TERLIBAT</a:t>
            </a:r>
            <a:endParaRPr lang="en-ID" sz="3600" dirty="0">
              <a:solidFill>
                <a:schemeClr val="bg1"/>
              </a:solidFill>
            </a:endParaRPr>
          </a:p>
        </p:txBody>
      </p:sp>
      <p:pic>
        <p:nvPicPr>
          <p:cNvPr id="55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23" y="4697846"/>
            <a:ext cx="1529184" cy="15291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08C9DAF-565D-4D6A-A578-2D622984DC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" y="-175551"/>
            <a:ext cx="1297611" cy="1297611"/>
          </a:xfrm>
          <a:prstGeom prst="rect">
            <a:avLst/>
          </a:prstGeom>
        </p:spPr>
      </p:pic>
      <p:pic>
        <p:nvPicPr>
          <p:cNvPr id="61" name="Picture 60" descr="A picture containing shape&#10;&#10;Description automatically generated">
            <a:extLst>
              <a:ext uri="{FF2B5EF4-FFF2-40B4-BE49-F238E27FC236}">
                <a16:creationId xmlns:a16="http://schemas.microsoft.com/office/drawing/2014/main" id="{15D188D3-E28F-4CD8-AB81-1515DF5E5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16967" y="-60419"/>
            <a:ext cx="1703521" cy="1127511"/>
          </a:xfrm>
          <a:prstGeom prst="rect">
            <a:avLst/>
          </a:prstGeom>
        </p:spPr>
      </p:pic>
      <p:pic>
        <p:nvPicPr>
          <p:cNvPr id="64" name="Google Shape;29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283262" y="5741157"/>
            <a:ext cx="1213369" cy="88804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object 25">
            <a:extLst>
              <a:ext uri="{FF2B5EF4-FFF2-40B4-BE49-F238E27FC236}">
                <a16:creationId xmlns:a16="http://schemas.microsoft.com/office/drawing/2014/main" id="{250D4042-DB4B-410F-B9D9-0F9DEFBD5A13}"/>
              </a:ext>
            </a:extLst>
          </p:cNvPr>
          <p:cNvSpPr/>
          <p:nvPr/>
        </p:nvSpPr>
        <p:spPr>
          <a:xfrm flipH="1">
            <a:off x="1584388" y="3983407"/>
            <a:ext cx="65063" cy="6626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289" y="48802"/>
                </a:lnTo>
                <a:lnTo>
                  <a:pt x="43362" y="43357"/>
                </a:lnTo>
                <a:lnTo>
                  <a:pt x="48804" y="35283"/>
                </a:lnTo>
                <a:lnTo>
                  <a:pt x="50800" y="25400"/>
                </a:lnTo>
                <a:lnTo>
                  <a:pt x="48804" y="15516"/>
                </a:lnTo>
                <a:lnTo>
                  <a:pt x="43362" y="7442"/>
                </a:lnTo>
                <a:lnTo>
                  <a:pt x="35289" y="1997"/>
                </a:lnTo>
                <a:lnTo>
                  <a:pt x="25400" y="0"/>
                </a:lnTo>
                <a:lnTo>
                  <a:pt x="15510" y="1997"/>
                </a:lnTo>
                <a:lnTo>
                  <a:pt x="7437" y="7442"/>
                </a:lnTo>
                <a:lnTo>
                  <a:pt x="1995" y="15516"/>
                </a:lnTo>
                <a:lnTo>
                  <a:pt x="0" y="25400"/>
                </a:lnTo>
                <a:lnTo>
                  <a:pt x="1995" y="35283"/>
                </a:lnTo>
                <a:lnTo>
                  <a:pt x="7437" y="43357"/>
                </a:lnTo>
                <a:lnTo>
                  <a:pt x="15510" y="48802"/>
                </a:lnTo>
                <a:lnTo>
                  <a:pt x="25400" y="50800"/>
                </a:lnTo>
                <a:close/>
              </a:path>
            </a:pathLst>
          </a:custGeom>
          <a:ln w="12700">
            <a:solidFill>
              <a:srgbClr val="036264"/>
            </a:solidFill>
          </a:ln>
        </p:spPr>
        <p:txBody>
          <a:bodyPr wrap="square" lIns="0" tIns="0" rIns="0" bIns="0" rtlCol="0"/>
          <a:lstStyle/>
          <a:p>
            <a:endParaRPr sz="2304"/>
          </a:p>
        </p:txBody>
      </p:sp>
    </p:spTree>
    <p:extLst>
      <p:ext uri="{BB962C8B-B14F-4D97-AF65-F5344CB8AC3E}">
        <p14:creationId xmlns:p14="http://schemas.microsoft.com/office/powerpoint/2010/main" val="36267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usiness Strategies and Framework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5475"/>
      </a:accent1>
      <a:accent2>
        <a:srgbClr val="006985"/>
      </a:accent2>
      <a:accent3>
        <a:srgbClr val="028090"/>
      </a:accent3>
      <a:accent4>
        <a:srgbClr val="00A896"/>
      </a:accent4>
      <a:accent5>
        <a:srgbClr val="02C39A"/>
      </a:accent5>
      <a:accent6>
        <a:srgbClr val="76DBAB"/>
      </a:accent6>
      <a:hlink>
        <a:srgbClr val="0059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ALLPPT-22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C1CF"/>
      </a:accent1>
      <a:accent2>
        <a:srgbClr val="EBC149"/>
      </a:accent2>
      <a:accent3>
        <a:srgbClr val="F26122"/>
      </a:accent3>
      <a:accent4>
        <a:srgbClr val="6F1F5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Green ST2023">
      <a:dk1>
        <a:srgbClr val="000000"/>
      </a:dk1>
      <a:lt1>
        <a:sysClr val="window" lastClr="FFFFFF"/>
      </a:lt1>
      <a:dk2>
        <a:srgbClr val="3C3C3B"/>
      </a:dk2>
      <a:lt2>
        <a:srgbClr val="E3DED1"/>
      </a:lt2>
      <a:accent1>
        <a:srgbClr val="006633"/>
      </a:accent1>
      <a:accent2>
        <a:srgbClr val="008D36"/>
      </a:accent2>
      <a:accent3>
        <a:srgbClr val="95C11F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KKBPS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Green ST2023">
      <a:dk1>
        <a:srgbClr val="000000"/>
      </a:dk1>
      <a:lt1>
        <a:sysClr val="window" lastClr="FFFFFF"/>
      </a:lt1>
      <a:dk2>
        <a:srgbClr val="3C3C3B"/>
      </a:dk2>
      <a:lt2>
        <a:srgbClr val="E3DED1"/>
      </a:lt2>
      <a:accent1>
        <a:srgbClr val="006633"/>
      </a:accent1>
      <a:accent2>
        <a:srgbClr val="008D36"/>
      </a:accent2>
      <a:accent3>
        <a:srgbClr val="95C11F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KKBPS">
      <a:majorFont>
        <a:latin typeface="Franklin Gothic Medium C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Green ST2023">
      <a:dk1>
        <a:srgbClr val="000000"/>
      </a:dk1>
      <a:lt1>
        <a:srgbClr val="FFFFFF"/>
      </a:lt1>
      <a:dk2>
        <a:srgbClr val="3C3C3B"/>
      </a:dk2>
      <a:lt2>
        <a:srgbClr val="E3DED1"/>
      </a:lt2>
      <a:accent1>
        <a:srgbClr val="006633"/>
      </a:accent1>
      <a:accent2>
        <a:srgbClr val="008D36"/>
      </a:accent2>
      <a:accent3>
        <a:srgbClr val="95C11F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Green ST2023">
      <a:dk1>
        <a:srgbClr val="000000"/>
      </a:dk1>
      <a:lt1>
        <a:srgbClr val="FFFFFF"/>
      </a:lt1>
      <a:dk2>
        <a:srgbClr val="3C3C3B"/>
      </a:dk2>
      <a:lt2>
        <a:srgbClr val="E3DED1"/>
      </a:lt2>
      <a:accent1>
        <a:srgbClr val="006633"/>
      </a:accent1>
      <a:accent2>
        <a:srgbClr val="008D36"/>
      </a:accent2>
      <a:accent3>
        <a:srgbClr val="95C11F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6686</TotalTime>
  <Words>1088</Words>
  <Application>Microsoft Office PowerPoint</Application>
  <PresentationFormat>Custom</PresentationFormat>
  <Paragraphs>151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45" baseType="lpstr">
      <vt:lpstr>Arial</vt:lpstr>
      <vt:lpstr>Arial Black</vt:lpstr>
      <vt:lpstr>Arial Narrow</vt:lpstr>
      <vt:lpstr>Bahnschrift</vt:lpstr>
      <vt:lpstr>Bahnschrift Condensed</vt:lpstr>
      <vt:lpstr>Caladea</vt:lpstr>
      <vt:lpstr>Calibri</vt:lpstr>
      <vt:lpstr>Calibri Light</vt:lpstr>
      <vt:lpstr>Century Gothic</vt:lpstr>
      <vt:lpstr>Dubai</vt:lpstr>
      <vt:lpstr>Fira Sans Extra Condensed</vt:lpstr>
      <vt:lpstr>Forte</vt:lpstr>
      <vt:lpstr>Franklin Gothic Book</vt:lpstr>
      <vt:lpstr>Franklin Gothic Medium Cond</vt:lpstr>
      <vt:lpstr>HP Simplified</vt:lpstr>
      <vt:lpstr>Libre Franklin Medium</vt:lpstr>
      <vt:lpstr>Microsoft New Tai Lue</vt:lpstr>
      <vt:lpstr>Roboto</vt:lpstr>
      <vt:lpstr>Segoe UI</vt:lpstr>
      <vt:lpstr>Segoe UI Light</vt:lpstr>
      <vt:lpstr>Segoe UI Semibold</vt:lpstr>
      <vt:lpstr>Verdana</vt:lpstr>
      <vt:lpstr>Wingdings</vt:lpstr>
      <vt:lpstr>Office Theme</vt:lpstr>
      <vt:lpstr>1_Business Strategies and Frameworks</vt:lpstr>
      <vt:lpstr>1_Office Theme</vt:lpstr>
      <vt:lpstr>Contents Slide Master</vt:lpstr>
      <vt:lpstr>3_Office Theme</vt:lpstr>
      <vt:lpstr>5_Office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SIAPA SAJA YANG TERLIBAT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Faiqa Arlini</cp:lastModifiedBy>
  <cp:revision>294</cp:revision>
  <cp:lastPrinted>2022-07-25T02:37:44Z</cp:lastPrinted>
  <dcterms:created xsi:type="dcterms:W3CDTF">2022-03-24T08:10:10Z</dcterms:created>
  <dcterms:modified xsi:type="dcterms:W3CDTF">2022-07-25T02:38:21Z</dcterms:modified>
</cp:coreProperties>
</file>